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95" r:id="rId3"/>
    <p:sldId id="319" r:id="rId4"/>
    <p:sldId id="326" r:id="rId5"/>
    <p:sldId id="338" r:id="rId6"/>
    <p:sldId id="334" r:id="rId7"/>
    <p:sldId id="330" r:id="rId8"/>
    <p:sldId id="335" r:id="rId9"/>
    <p:sldId id="336" r:id="rId10"/>
    <p:sldId id="337" r:id="rId11"/>
    <p:sldId id="324" r:id="rId12"/>
    <p:sldId id="328" r:id="rId13"/>
    <p:sldId id="329" r:id="rId14"/>
    <p:sldId id="332" r:id="rId15"/>
    <p:sldId id="333" r:id="rId16"/>
    <p:sldId id="26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彭 展望" initials="彭" lastIdx="1" clrIdx="0">
    <p:extLst>
      <p:ext uri="{19B8F6BF-5375-455C-9EA6-DF929625EA0E}">
        <p15:presenceInfo xmlns:p15="http://schemas.microsoft.com/office/powerpoint/2012/main" userId="818f85149c00c954" providerId="Windows Live"/>
      </p:ext>
    </p:extLst>
  </p:cmAuthor>
  <p:cmAuthor id="2" name="Jivana" initials="J" lastIdx="2" clrIdx="1">
    <p:extLst>
      <p:ext uri="{19B8F6BF-5375-455C-9EA6-DF929625EA0E}">
        <p15:presenceInfo xmlns:p15="http://schemas.microsoft.com/office/powerpoint/2012/main" userId="210a3344bb27c0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6429" autoAdjust="0"/>
  </p:normalViewPr>
  <p:slideViewPr>
    <p:cSldViewPr snapToGrid="0">
      <p:cViewPr>
        <p:scale>
          <a:sx n="100" d="100"/>
          <a:sy n="100" d="100"/>
        </p:scale>
        <p:origin x="750" y="4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4.9498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1-05-25T13:30:39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13159 9790 0</inkml:trace>
  <inkml:trace contextRef="#ctx0" brushRef="#br0" timeOffset="8466.5659">11501 4710 0,'-18'0'172,"0"0"-157,18 17-15,-17-17 0,-1 0 0,18 18 0,-18-1 16,1-17-16,17 18 0,-18-18 0,0 0 16,1 0-16,17 18 0,-18-18 0,1 0 15,-1 17-15,18 1 0,-71 0 32,71-1-32,-35 1 31,-18 17 0,35 18 0,1-18-15,17-17 0,0 0-16,0 35 15,0-18 1,0 18-1,0-18 1,0-17 0,0-1-1,17-17 1,-17 18 0,18-18-1,0 0 1,17 18-1,36-18 1,-71 17-16,141-17 16,-124 18-1,1-18-15,0 0 0,-1 0 0,1 0 0,0 0 0,-1 18 0,1-18 0,35 0 16,-18 0-16,-17 0 0,-1 0 0,19 0 0,-19 0 0,124 17 16,-123-17-16,0 0 15,35 0-15,-36 0 0,1 0 0,-1 18 0,1-18 0,17 0 16,-17 0-16,0 0 0,-1 0 0,1 0 0,0 0 0,-1 0 15,1 0-15,-1 0 0,1 0 0,0 0 0,-1 0 0,1 0 0,70 0 16,0 0 15,-17 0-15,-53 0-16,17 0 16,-17 0-16,-18-18 0,17 18 0,18 0 15,18-35 1,-35 35-16,17-18 15,-17 18-15,0 0 16,-18-17-16,17 17 16,1 0-16,-18-18 15,0 0-15,17 18 16,1 0-16,-18-17 16,0-1-16,18 18 0,-18-18 15,17-17-15,-17 18 16,18-19-16,-18 19 15,18-1-15,-18 0 0,0 1 16,0-1-16,0-17 0,0 17 16,0 1-16,0-19 15,0 19-15,0-19 16,0 19 0,0-19-1,0 19 1,-18-1-1,18 0-15,0 1 16,-18 17 0,18-18-1,-17 18 1,17-17 0,-18 17-16,0 0 15,1 0-15,-36-18 16,-35 0-1,-36 1 17,107 17-32,-54-18 15,36 18-15,17 0 0,0 0 0,1-18 16,-18 18-16,-36-17 16,36 17-16,17 0 15,0 0-15,-34 0 16,-1 0-1,0 0 1,17 0 15,19 0-31,-18 0 0,17 0 16,0 0-16,-52 17 16,52-17-1,-17 0-15,17 0 16,1 0-16,-1 0 15,0 0 1,1 0-16,-1 0 16,0 0 15,1 0-15,-1 0-1,18 18-15,-18-18 16,1 0-16,-1 0 15,18 18-15,-18-18 16,1 0 15,-1 35-15,1-35 15,17 18-31,-18-18 16,18 17-1,-18-17 1</inkml:trace>
  <inkml:trace contextRef="#ctx0" brushRef="#br0" timeOffset="12853.5774">12188 9684 0,'-17'0'31,"-1"0"-15,18 17-16,-17-17 0,-1 0 16,0 0-16,1 0 0,-1 0 0,-35 0 15,35 0-15,1 0 0,-1 0 0,-158 18 31,158-18-31,1 0 0,-1 0 16,0 0-16,-123 35 16,141-17-1,-18-18-15,1 0 0,-142 35 32,141-35-32,-140 71 31,122-36-16,-17 0 1,36-35-16,-18 53 16,17-35-1,-17 0-15,35-1 0,-18 1 0,0-18 0,1 17 16,17 1-16,-18 0 0,0-18 0,18 17 16,-17 1-16,-1-18 0,18 18 0,0-1 0,-17 1 15,-1 35 1,18-18-1,0-17-15,0 35 16,0-36 0,0 19-16,0 34 15,18-35 1,-18-17 0,17-18-16,1 18 15,-1-18-15,1 17 16,0-17-16,70 18 15,-70-18-15,70 35 16,-71-35-16,1 0 0,0 0 0,-1 0 0,19 0 0,-1 18 0,-17-18 0,17 0 16,18 0-16,-36 0 0,1 18 0,35-18 0,-35 0 0,17 0 0,-18 0 15,1 0-15,0 0 0,-1 0 0,1 0 0,70 17 0,-70-17 0,17 0 0,0 0 16,-17 0-16,17 0 0,-17 0 0,299 18 31,-281-18-31,70 0 0,-89 0 16,54 0-16,-36 0 0,0 0 0,-17 0 0,17 0 0,1 0 15,-19 0-15,1 0 0,-1 0 0,1 0 0,0 0 0,-1 0 0,72-18 16,-72 18-16,71-35 31,-70 17-31,0 18 0,-1 0 0,19-35 16,-19 35-16,1 0 16,-18-18-16,35 1 15,-35-1-15,18 0 16,-1-34-1,1 34-15,0-17 16,-18 17-16,0 0 0,17-17 16,-17 17-16,0 1 0,0-1 15,0 0-15,18 18 0,-18-17 16,0-18 0,0-1-1,0 1 1,-18-18-1,18 35 1,-17 1-16,-1 17 16,18-18-16,-18 1 0,1-19 15,-36 19 17,53-1-32,-18 0 0,-17 1 15,17 17-15,1-18 0,-1 18 16,18-18-16,-18 1 0,-17-1 15,0 18-15,35-18 0,-18 18 0,1 0 16,17-17-16,-71-1 16,71 1-16,-35 17 0,-1-18 15,19 18-15,-36-18 16,35 1-16,-88-1 16,89 18-16,-1 0 0,0 0 15,-34-18-15,16 18 16,-34 0-16,52-17 15,0 17-15,1 0 0,-1 0 0,-17 0 16,17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4.9498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1-05-25T13:30:08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22384 6650 0,'-88'-229'985</inkml:trace>
  <inkml:trace contextRef="#ctx0" brushRef="#br0" timeOffset="2895.0986">22507 6632 0,'-17'0'93,"-1"0"-93,-17 0 16,-1 0-16,-17 18 16,53 0-16,-17-18 0,-1 0 0,1 17 0,-1-17 0,0 0 0,1 0 15,17 18-15,-18-18 0,0 0 0,1 0 0,-1 17 0,-17 1 0,17-18 0,1 0 16,-1 18-16,0-18 0,1 0 0,-1 0 0,0 17 0,-70 19 16,53-36-16,17 0 0,1 17 0,-1-17 0,0 18 0,1-18 15,-1 0-15,-17 18 0,17-18 0,18 17 0,-18-17 0,1 0 0,17 18 0,-18-18 16,1 0-16,-1 17 0,0-17 0,-105 106 31,105-88-31,-35 0 0,36-1 16,-19 18-16,19-35 0,17 18 0,-18-18 0,0 18 15,-35 35-15,36-36 16,-1-17-16,1 36 16,-1-19-16,0-17 0,18 18 0,-17-1 0,-1 19 15,0-19-15,18 1 16,-17 0-16,17-1 0,0 1 0,-18 0 15,0-18-15,18 17 0,0 1 0,0 0 0,-17 34 16,-1 37 0,18 16-1,0-87-15,0 35 16,0-18-16,0-17 0,18 35 16,-1-53-16,-17 18 0,18-1 15,0 18-15,-18-17 0,17-18 0,-17 18 0,36-1 16,-36 1-16,17 0 0,1-1 0,0 1 0,-1-18 0,1 18 0,-1-18 15,-17 17-15,18-17 0,53 53 16,-36-53-16,71 35 0,-18-17 16,-70-18-16,35 18 0,-36-18 0,18 0 0,-17 0 0,0 0 0,193 53 15,-193-53-15,0 0 0,-1 0 0,19 0 0,-19 0 0,54 0 16,-1 17-16,-17-17 0,-35 18 0,0-18 0,-1 0 0,36 0 0,-35 0 0,123 0 0,-71 17 16,-52-17-16,17 0 0,-17 0 0,17 0 0,-17 0 0,17 0 0,-17 18 0,-1-18 0,19 0 0,17 0 0,-36 0 15,19 0-15,-19 0 0,124 0 0,-105 0 0,-19 0 0,19 0 0,-1 0 0,-18 0 0,54 0 16,-53 0-16,35 0 0,-18 0 0,0 0 0,53 0 0,-52 0 0,-19 0 15,36 0-15,-35 0 0,17-18 0,-17 18 0,-1-17 0,1 17 0,0 0 0,-1 0 0,1-18 16,-1 1-16,1 17 0,0-18 0,-1 18 0,-17-18 0,36 1 0,34-36 16,-34-18-16,-19 71 15,18-70-15,-17 52 0,-18 0 0,0 1 0,18 17 0,-1-36 16,-17 19-16,18-1 0,-18 1 0,18-19 0,17-34 16,-35 52-16,0-17 0,0 17 15,18-17-15,-18 17 0,0 1 0,0-89 16,0 35-1,0 54-15,0-1 0,0 0 0,0-17 16,0 17-16,-36-52 0,36 52 0,0 0 16,-17 1-16,17-1 0,0 1 0,-18-1 0,18 0 15,-71-70 1,19 35-16,52 36 0,-18 17 0,0-36 16,1 19-16,-1-1 0,0 18 0,18-18 0,-17 1 0,-19-19 15,-17 1-15,36 35 0,17-17 0,-18 17 0,18-18 0,-17 18 0,-1-18 16,-17-17-16,17 35 0,18-18 0,-18 18 0,1-17 0,-1 17 0,0-18 0,-34-17 15,-125-71 1,177 88-16,-35 18 0,17 0 0,18-17 0,-17 17 0,-36-36 16,35 36-16,0 0 0,1-17 0,-18 17 0,35-18 0,-18 18 0,0 0 15,1 0-15,-19-18 0,-87-17 16,105 35-16,-105-17 16,87 17-16,19-18 15,-18 18-15,17 0 0,0 0 0,1 0 0,-1 0 16,-17 0-16,17-18 15,-17 18-15,17 0 16</inkml:trace>
  <inkml:trace contextRef="#ctx0" brushRef="#br0" timeOffset="7172.7139">15381 8273 0,'18'0'62,"-1"0"-62,1 0 16,0 0-16,-1 0 0,1 0 0,0 0 0,-18 17 0,17-17 0,1 0 16,17 0-16,0 18 0,36 0 0,-18-1 0,-35-17 15,-1 0-15,36 18 0,-35-18 0,17 17 0,36-17 0,581 142 47,-634-142-47,-1 0 0,1 0 0,159 35 16,-142-35-16,88 17 0,-105-17 0,88 0 0,-89 0 0,1 0 0,17 0 15,-17 0-15,35 0 0,0 0 0,141 0 16,-71 0 0,-70-17-16,-18-1 0,18 18 0,-35 0 0,0 0 15,-1-17-15,1 17 0,0 0 0,-1-18 0,1 18 0,17 0 0,-17 0 0,-18-18 0,17 18 16,1-17-16,0 17 0,-1-18 0,36 0 0,-35 1 0,0-1 15,-1 18-15,1-18 0,-1 18 0,177-158 16,-176 122 0,35 1-16,-35 0 0,-1 35 15,36-53-15,-35 35 0,-18 1 16,17-1-16,1 18 0,-18-18 0,18 1 0,-18-1 0,88-52 31,-53 52-31,-35-17 0,18 35 0,-1-18 16,-17 0-16,18 18 0,0-17 0,-18-1 0,17-17 15,1 35-15,-18-18 0,18 18 0,-18-17 0,17-1 16,1-70 0,0 70-16,-18 0 0,0 1 0,0-1 15,0 1-15,0-19 0,0 19 0,0-19 16,0-70 0,0 36-1,0 52-15,-18-35 16,0 36-16,1 17 15,17-18-15,0 0 0,-18 18 0,18-17 0,-53-18 16,18-18 0,17 53-16,1 0 0,-19-18 15,19-17-15,-1 35 0,0 0 0,18-18 0,-17 18 16,-1 0-16,-35-18 0,18 1 0,17-1 0,1 18 16,-1 0-16,0-17 0,1 17 0,-1 0 0,-141-36 15,159 19-15,-176-1 31,141 0-31,-18 18 0,53-17 0,-18 17 0,0 0 0,1 0 0,-1 0 0,1 0 0,-1 0 0,-53-18 16,36 18-16,17 0 0,1 0 0,-54 0 16,-176-35-1,230 35-15,-160 0 16,124-18-16,18 18 0,-88 0 16,70 0-16,-71 0 15,107 0-15,-54 0 16,53 0-16,1 0 0,-1 0 0,0 0 0,-17 0 0,18 0 0,-1 0 15,-17 0-15,17 0 0,0 0 0,-35 0 0,-17 35 16,52-35-16,-88 18 16,89-18-16,-1 0 0,-35 35 15,36-35-15,-1 0 0,-88 36 16,18 17 0,70-36-16,-70 36 31,70-35-31,1-1 0,-1-17 0,18 18 0,-17-18 0,17 18 0,-18-18 15,18 17-15,-35 1 0,17-18 0,18 18 0,-18-1 16,1-17-16,-1 18 0,18-1 0,-18-17 0,1 36 16,-1-36-16,18 17 0,-17 1 0,-19 17 15,19 1-15,-36 34 16,35-35-16,18-17 0,-18-18 0,-17 53 16,35-35-16,-35 52 15,17-52-15,1 17 0,-1 0 16,-17 36-1,-1-1 1,36-52-16,-17 17 16,-1 36-1,18-18 1,0 0 0,0-18-1,0 0 16,0-17-31,0 0 16,0-1-16,18 1 16,-18 0-1,17-18 1,1 17 0,0 1-1,-1-1 1,1 1-1,0-18-15,-1 35 16,1-35-16,-18 18 16,17 0-16,1-18 0,0 35 15,-1-35-15,1 18 16,0-18 0,-1 0-1,-17 17-15</inkml:trace>
  <inkml:trace contextRef="#ctx0" brushRef="#br0" timeOffset="11547.8889">8184 4533 0,'-52'35'0,"-19"1"15,194-107-15,-264 142 0,141-54 0,-17 1 0,-1-18 0,0 18 16,-17-1-16,35 1 0,-17-18 0,17 18 0,-18-18 0,0 17 15,1-17-15,-19 53 0,19-53 0,17 18 16,-18-18-16,0 17 0,-17 1 0,35 0 0,-18-1 0,-17 19 16,18-19-16,17 1 0,-18-18 0,18 18 0,-18-1 0,1 1 15,17-1-15,-18-17 0,18 18 0,-18-18 0,18 18 0,-17 17 0,-19 0 0,19-17 16,-89 176 0,88-176-16,1-1 0,17 1 0,0 0 0,-18-18 15,18 35-15,-18-18 0,-17 54 0,35-53 0,-18-1 16,18 1-16,-17 0 0,17-1 0,-18 1 0,18-1 0,0 1 0,-17 0 0,17 17 0,0-17 0,-18-18 0,18 17 0,0 19 15,-18-36-15,18 17 0,-17-17 0,17 35 0,0-17 0,-106 282 16,106-282-16,-212 634 31,212-634-31,-17 17 0,17-17 16,0-1-16,-18 19 0,18-19 0,-18 1 0,1 17 0,17 1 0,-36 16 0,36-34 0,0 35 0,-17-35 0,-1 17 16,18 0-16,-53 177 0,36-159 0,17-18 15,0-17-15,-18-1 0,0 89 0,18-88 0,0-1 0,0 36 0,0-35 0,-17 0 0,17 70 0,-18-53 16,18 0-16,0-17 0,0 0 0,0 17 0,0-17 0,0 17 0,0 18 0,-18-18 0,18-17 0,0 17 0,0-17 0,-17-1 15,17 1-15,0 17 0,0 0 0,0-17 0,0 0 0,0 17 0,-18-17 0,18-1 0,0 19 0,0-19 0,-18 54 0,1-18 16,17-36-16,0 36 0,-36 124 0,36-124 0,0-18 0,0-18 16,0 19-16,0 17 0,-17-18 0,17 0 0,-18 106 0,1-52 0,-1 16 15,18-69-15,0-19 0,-18 36 0,18-35 0,0 88 0,0-71 0,0 0 0,-17 18 16,17-35-16,-18 17 0,18-17 0,0-1 0,0 54 0,0-53 0,0-1 0,0 36 0,0-18 0,0-17 0,0 0 0,-18 17 0,18-17 16,0-1-16,0 18 0,0-17 0,0 0 0,0-1 0,0 19 0,0-19 0,-17 72 0,17-37 0,0-34 15,0 0-15,0-1 0,0 36 0,0-35 0,0 0 0,0 17 0,0 0 0,0 0 0,0-17 0,0 0 16,0 35-16,0-18 0,0-18 0,0 54 0,0-53 0,0 17 0,0-17 0,0-1 0,0 354 31,0-301-31,0-17 16,0-18-16,0-17 0,0 0 0,0-1 0,0 54 0,0-36 0,0 71 15,17-53-15,-17-35 0,18 17 0,-18 0 16,0 0-16,0-17 0,0 0 0,0 35 0,0-36 0,18-17 0,-18 18 0,0 17 16,0-17-16,0 17 0,0-17 0,0-1 0,17-17 0,-17 36 0,0-19 15,0 18-15,18 36 0,-18-53 0,18 17 0,-18-17 16,0 17-16,0-17 0,35 87 15,-18-34-15,-17-53 0,18 52 16,0-35-16,17 89 16,-35-106-16,0 17 0,35 88 15,-17-87 1,-18-19-16,18 1 0,-18 35 0,17-36 0,-17 36 16,18-35-16,17 88 15,-35-89-15,0 19 0,18-19 0,-18 1 16,0 0-16,17 34 0,-17-34 0,53 141 15,-35-106 1,0-36-16,-18 36 0,35 36 16,-35-54-16,18-18 0,-1 1 15,-17 35-15,18-35 0,-18-1 0,0 1 0,17 17 16,-17 1-16,18-36 0,-18 17 0,0 1 0,18-18 0,-18 17 0,0 1 0,0 0 16,0-1-16,17-17 0,1 106 15,-18-88-15,18-18 0,-18 17 0,0 1 0,17-18 0,-17 18 0,0-1 0,0 19 16,18 17-16,0-1 15,-18-34-15,17 0 0,1-1 0,-18 1 0,0 0 0,0-1 16,17 1-16,1 70 16,0-70-16,-18 17 0,17 0 15,19 71 1,-36-88-16,0-1 0,17-17 0,-17 36 0,18-1 16,0-17-16,-18-1 0,0 1 0,0 0 15,17-18-15,1 52 0,-18-34 0,17-18 0,-17 18 0,0-1 0,36 36 16,-36-35-1,35 17-15,-35-17 0,18 0 16,-18-1-16,17-17 0,-17 18 0,18 17 16,0-35-16,-18 18 15,35 17-15,-17 0 16,-1-17-16,1-18 0,-18 18 16,17-18-16,19 52 15,-19-34-15,1-18 0,-18 18 0,0-1 0,53 19 16,-35-19-16,17 19 15,-18-36-15,19 17 0,-36 1 16,17-1-16,19 1 0,-19-18 0,-17 18 0,18-18 0,17 17 16,-17 1-16,0-18 0,-18 18 0,17-18 0,1 0 0,35 17 15,-36-17-15,1 18 0,0-18 0,-18 18 0,105 17 16,-52-18 0,-35-17-16,17 36 0,18-19 15,-35-17-15,-1 0 0,1 0 0,0 18 0,-1-18 0,1 0 0,0 18 16,-1-18-16,1 17 0,0-17 0,17 0 0,18 18 15,-36-18-15,1 0 0,0 18 0,-1-18 0,1 17 0,0-17 16,35 0-16,-36 0 0,1 0 0,-1 0 0,1 0 16,35 18-16,-35-18 0,-1 0 0,1 0 0,0 0 0,-1 0 0,1 0 15,-1 18-15,19-18 0,-19 0 0,1 0 0,0 0 0,-1 0 0,1 0 0,0 0 0,-1 0 0,1 0 16,52 0-16,-52 0 0,0 0 0,-1 0 0,1 0 0,0 0 0,-1 0 0,1 0 16,0 0-16,-1 0 0,1 0 0,-1 0 0,1 0 0,17 0 0,-17 0 0,0 0 0,17 0 0,-17 0 0,105-36 15,-105 19-15,17 17 0,-17 0 0,17-18 0,0 0 16,-17 18-16,-1 0 0,36-17 0,-17-1 0,-19 0 0,1 18 0,35-17 15,-36 17-15,19-36 0,-19 36 0,1 0 0,0-17 0,-1 17 0,1 0 0,0-18 0,-18 1 0,35-1 0,0 18 16,-17-35-16,-1 35 0,1-18 0,17 18 0,-35-18 0,18 18 0,-18-17 0,18-1 0,-1 18 0,1-18 0,0 1 16,-1-1-16,71-52 0,-70 34 0,17 1 0,53-53 15,-70 35-15,0 53 0,-1-18 0,1-17 16,17 0-16,1-36 0,-19 54 0,1-19 0,17-17 0,-35 36 16,18-1-16,-1-17 0,1 35 0,-18-35 0,18 17 0,-1 0 0,-17 1 0,36-36 0,-19 35 0,-17 0 15,18-34-15,-1 52 0,1-18 0,0-17 0,-18 17 0,17-17 0,72-106 16,-89 123-16,17-17 0,1 17 0,-18-17 0,18-18 15,-1 35-15,1 18 0,-18-17 0,0-19 0,17 19 0,-17-1 0,18-35 0,-18 35 0,35-105 16,-35 105-16,18-35 0,0 36 0,-18-18 0,0-18 0,17 35 16,19-264-1,-36 264-15,17-123 0,-17 106 0,0-54 16,18-69-16,-18 140 0,0-17 0,0 17 0,0-35 0,0 18 16,0-18-16,0 0 0,0 0 0,0 36 0,0-1 0,0-17 0,0 17 15,0-17-15,0 17 0,0 1 0,0-1 0,0 0 0,0 1 0,0-19 0,0 19 0,0-19 0,0 19 0,0-36 16,0 18-16,-18-124 0,18 124 0,0 17 0,0 0 15,0 1-15,0-19 0,-17-52 0,17 70 0,-18-17 0,18 18 0,0-89 16,0 88-16,0-52 0,0-19 0,0 72 0,0-19 0,0 19 0,0-1 0,0 1 16,-18-36-16,18 35 0,0-35 0,0 35 0,0-17 0,0 18 0,0-1 0,0 0 0,0-17 0,0 17 0,0-17 0,0 17 0,0-17 0,0 17 15,0-34-15,0 34 0,0 0 0,0 1 0,0-1 0,0 0 0,0-123 0,0 124 0,0-1 16,0-35-16,0 0 0,0 35 0,0-17 0,-17-53 0,17 70 0,0-17 0,0-71 16,0 89-16,0-19 0,0 19 0,0-19 0,0-16 0,0 34 0,0 0 15,-18-88-15,18 71 0,0 18 0,-18-54 0,18 53 0,0-17 0,-17-88 16,17 105-16,0-17 0,0 17 0,0-17 0,0-1 0,-18 19 0,18-1 0,0-17 0,0 17 0,-18-35 15,18-35-15,-17-35 0,17 105 0,-18-35 0,18 18 0,0 0 16,0-1-16,0 19 0,-17-19 0,17 19 0,0-1 0,0 0 0,-18-17 0,18-18 0,0 36 0,0-19 16,-18 1-16,18 0 0,0 17 0,0 1 0,0-1 0,0 0 0,0 1 0,0-1 0,-17-35 15,17 35-15,0 1 0,0-19 0,0 19 0,0-1 0,-18 1 0,18-1 0,-18-35 0,18 35 16,0-70-16,-17 71 0,17-36 0,0 35 0,0 0 0,-18-17 16,0-71-16,18 89 0,0-1 0,0 0 0,-17 1 0,17-54 15,-18 1-15,0 34 0,18 19 0,0-1 0,0 0 0,-17-17 0,17 17 0,0 1 0,-18-54 16,18 54-16,0-1 0,-17-17 0,17 17 0,0 0 0,-18 1 0,18-1 0,0 1 0,0-1 0,0-17 0,-18-1 0,1 1 0,17 17 15,0 1-15,0-1 0,0 0 0,-18 1 0,0-71 0,18 52 0,-17 1 0,17 17 16,0-17-16,-18 0 0,18 17 0,-18 1 0,18-1 0,0-17 0,-17-1 0,-1-17 0,18 18 0,-17 35 16,17-17-16,0-19 0,0 19 0,-18-1 0,18 0 0,-18 1 0,18-1 0,0 0 0,0 1 0,-17-1 0,17 1 15,-18-36-15,18 35 0,-18-17 0,18 17 0,-17 0 0,17 1 0,0-1 0,0 1 16,-18-19-16,0 1 0,18 0 0,-17 35 0,17-36 0,0 19 0,-18 17 0,18-18 16,0-17-16,-17 17 0,17 1 0,0-1 0,-18-17 0,0 17 0,18-35 15,-17 53-15,17-18 0,0 1 0,0-1 0,-36 1 0,-17-160 16,53 160-16,-70-125 15,35 54 1,17 71-16,18-1 0,-35-35 16,35 35-16,-18 18 0,18-17 0,-18-19 0,18 19 15,-17-1-15,17 1 0,0-1 0,-18 18 0,0-18 0,18 1 0,-17-1 0,17 0 16,-71-87 0,71 87-16,0 0 0,-35-17 0,17 35 0,18-18 0,0 1 0,-17 17 0,17-18 15,-18 0-15,18 1 0,-18-1 0,1 18 0,17-17 16,-18-1-16,1 0 0,17 1 0,-36-1 15,36 0-15,-17 18 0,17-17 0,0-1 0,-36 0 16,1-17 0,17 35-16,-17-35 15,17 17-15,-34 1 16,52-1-16,-18 0 0,0 18 16,-35-35-1,36 35-15,17-18 16,-88-17-16,70 35 15,0 0-15,1-18 0,-19-17 0,19 35 0,-124-70 32,105 52-32,19 18 0,-1 0 0,0 0 0,1-18 0,-124-35 31,123 36-31,-88-19 16,89 19-16,-19 17 0,36-18 0,-70 1 15,52-1-15,-123-17 16,123 35-1,-70-36-15,35 19 0,36 17 16,-19 0-16,36-18 0,-17 18 0,-1 0 0,0 0 0,1-18 0,-1 18 16,0 0-16,1 0 0,-1-17 0,1 17 0,-36-18 15,0 1 1,35 17-16,0 0 16,18-18-1,-17 18-15</inkml:trace>
  <inkml:trace contextRef="#ctx0" brushRef="#br0" timeOffset="358293.5554">8449 5750 0,'-18'0'0,"1"0"0,-1 0 0,18-17 16,-18 17-16,1 0 0,17-18 0,-35 18 15,17 0-15,-17 0 0,17 0 16,0 0-16,1 0 0,-1 0 0,0 0 16,-17 0-16,18 0 0,-1 0 0,0 0 15,18 18-15,-141 35 32,141-36-32,-17-17 0,-19 53 15,-34 106 32,70-142-47,-18 142 31,18-141-31,35 35 16,-35-36-16,53 19 16,0-19-1,-18-17-15,1 0 16,-19 0-16,1 0 0,0 0 15,35 0-15,-1 0 16,1 0-16,-35 0 0,0 0 16,70 0-16,-71 0 0,19 0 0,-19 0 0,89-17 15,-88 17-15,17 0 0,0 0 0,89 0 0,-89-18 0,-17 18 16,52 0-16,-52 0 0,0 0 0,-1 0 0,1 0 0,0-18 0,17 18 0,-18 0 0,1-17 0,0 17 16,35 0-16,-36 0 0,1 0 0,17-18 0,18 18 0,-35 0 15,52-35-15,-52 17 0,0 18 0,-1 0 0,1-17 16,0 17-16,-18-18 0,35 0 15,-35 1-15,17 17 0,-17-36 16,0 19-16,0-1 16,0 0-16,0 1 0,0-1 0,0 1 15,0-36 1,0 35-16,-17-17 16,-1 35-16,1-36 15,-36 1 1,-53 18-1,88-1-15,-105 18 32,105 0-32,-53 0 0,54 0 0,-1 0 0,1 0 15,-1 0-15,-17 0 0,17 0 0,0 0 0,1 0 0,-1 0 16,-17 0-16,17 0 0,1 0 0,-1 0 0,0 0 16,1 0-16,-1 0 0,0 0 0,1 0 0,-1 0 15,0 0-15,1 18 0,-1-18 0,0 0 16</inkml:trace>
  <inkml:trace contextRef="#ctx0" brushRef="#br0" timeOffset="359168.134">9772 5909 0,'18'0'156,"-1"0"-109,-17-18 0,18 18-32,-1 0-15,1-17 0,0 17 0,-1 0 0,1 0 0,35-36 16,-35 36-16,-1 0 0,1-17 0,0 17 0,-1 0 0,36-35 0,-35 35 16,52-36-16,-17 36 0,-53-17 0,18 17 0,-1 0 0,1 0 0,0-18 0,-1 18 15,1-18-15,35 1 0,-35 17 0,-1-18 0,1 18 0,0 0 0,-18-18 0,35 18 0,-18 0 0,-17-17 0,53 17 16,-35-18-16,53 1 0,-19-1 0,-34 18 0,-18-18 0,18 18 15,-18-17-15,35 17 0,-17 0 0,-1 0 0,1-18 0,0 18 16,-1-18-16,1 18 0</inkml:trace>
  <inkml:trace contextRef="#ctx0" brushRef="#br0" timeOffset="359831.141">10813 5433 0,'0'-18'15,"0"1"1,17 17 15,19-18 1,-19 18-17,18 0 1,54-18 15,-72 18-15,-17 18 62,0 0-63,0-1-15,0 1 16,-35 35-16,17-53 0,-17 70 16,0-52-1,17 17-15,18-17 0,-17-18 16,17 17-16</inkml:trace>
  <inkml:trace contextRef="#ctx0" brushRef="#br0" timeOffset="360579.1404">11748 4851 0,'0'17'63,"-18"-17"-63,0 36 0,1-19 16,-1 1-16,-70 123 15,70-106-15,-88 248 31,89-231-15,-1-34-16,18 0 0,-18-1 0,18 1 0,0 0 0,0-1 0,0 36 16,-17-35-16,17-1 0,0 19 0,0-19 15,0 1-15,0 0 0,0-1 16,0 1 0,17-18 15,1-18-31,17 1 15,1-1-15,-19 0 16,1 1-16,-18-1 0,35 18 16,-17-35-1,-1-18 1,-17 0 0,0 35-1,0 1-15,0-19 16,0 19-16,-17 17 62,-1 0-46,0 0 0</inkml:trace>
  <inkml:trace contextRef="#ctx0" brushRef="#br0" timeOffset="371168.2553">8343 7056 0,'18'0'31,"-1"17"-15,1 1-16,17-1 15,-17 1-15,0-18 0,17 18 16,-17-18-16,-1 17 0,1-17 0,-1 18 0,1-18 0,0 0 0,193 35 31,-175-35-31,193 0 32,-211 0-17,35-53 1,0-52 15,-36 69 0,-17 19-15,18-1 0,-18-17-1,0-1 1,0-16-1,-18 16 1,18 19-16,0-1 16,-17 18-16,17-18 0,-18 18 15,0-17 1,1-19 0,-19 36-1,19-17-15,-19-1 16,19 18-1,-1-17-15,-17-1 16,17 18-16,1 0 0,17-18 0,-18 18 0,0-17 16,1 17-16,-1 0 0,0 0 15,-35-36 1,-17 19 0,17 17-1,18-18 1,17 18-16,0 0 0,1 0 15,-19 0 1,19 0-16,-1 0 0,1 0 16,-19 0-1,1 0 1,0 0 0,-1 0-1,1 0-15,18 0 16,-19 18-16,-17 17 15,36-35 1,-36 35 0,53-17-16,-18 0 0,1-1 0,-36 54 31,35-54-15,0 19-16,18-19 0,0 1 0,-17-18 15,17 18-15,0-1 0,0 18 16,0-17-16,0 17 15,0-17 1,17 17 0,1-35-16,0 18 15,-18 0-15,17-18 0,1 0 16,-18 17-16,18-17 0,52 18 16,-52-1-1,-1-17-15,1 0 0,17 18 16,1-18-1</inkml:trace>
  <inkml:trace contextRef="#ctx0" brushRef="#br0" timeOffset="371970.8139">9260 6950 0,'18'0'31,"0"0"-15,-1 0-16,1 0 0,0 0 0,-1 0 15,1 0-15,0 0 0,-1 0 0,1 0 0,17 0 0,-17 0 0,-1 0 16,1 0-16,88 0 0,-89 0 0,19 0 0,-19 0 0,1 0 0,0-18 16,17 18-16,35 0 0,-52 0 0,35-18 0,-18 18 0,1 0 0,52 0 0,-53 0 15,-17-17-15,-1 17 0,36 0 0,-17-18 0,-19 18 0,36 0 0,-35 0 0,-1 0 0,1 0 0,53 0 0,-54 0 16,1 0-16,0-17 0,17 17 0,0 0 0,-17 0 0,-18-18 0,35 18 0,0 0 0,-17 0 0,17 0 0,-17 0 0,-1 0 0,1 0 15,17 0-15,-17 0 0,-18-18 0,123 18 0,-87 0 16,158-35 15</inkml:trace>
  <inkml:trace contextRef="#ctx0" brushRef="#br0" timeOffset="372699.9997">11024 6632 0,'18'0'63,"0"0"-63,-1 0 15,1 0-15,-1 0 0,1 0 0,0 18 16,-1-18-16,54 18 15,-53-18 1,-18 17 31,0 1 31,0-1-62,0 1-16,0 0 31,-18-18-31,18 17 16,-18-17-16,1 0 0,-1 36 15,0-36-15,18 17 16,-35 1-16,17 17 15,1-35 1,-1 18 0,18-1-16,-17-17 15,17 18 1,-18 0 0</inkml:trace>
  <inkml:trace contextRef="#ctx0" brushRef="#br0" timeOffset="473897.0528">15558 9525 0,'17'0'125,"1"0"-109,-1 0-16,1 0 16,0 0-16,-1 0 15,1 0-15,0 0 0,-1 0 0,1 0 0,-18-18 16,18 18-16,-1 0 0,1 0 0,-1 0 15,19 0-15,-19 0 0,1 0 0,0 0 0,-1 0 16,142 0 0,-141 0-16,123 0 31,-124 0-31,54 0 31,-53 0-31,-1 0 16,54 18 15,-54-18-31,19 0 16,-19 0-16,19 0 15,17 0 1,-18 18 0,0-1-1,-17-17 1,-1 0-16,19 0 15,-19 0 1,1 0 0</inkml:trace>
  <inkml:trace contextRef="#ctx0" brushRef="#br0" timeOffset="561570.0674">8202 12753 0,'18'0'78,"-1"0"-78,-17-18 0,18 18 16,0 0-16,-1 0 15,36-17 1,-35 17 0,17 0-1,36-18 16,17 18 1,-71 0-17,19 0-15,-19 0 16,1 0 0,17 0-1,-17 0-15,0 0 16,-1 0-16,1 0 15,0 0-15,-1 0 16,-17-18-16,18 18 16,-1 0-16,1 0 0,0 0 15,-1 0 1,1 0-16,0 0 16,-1 0-1,1 0 1,0 0-1,17 0 1,-18 0 15,-17-17-31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4.9498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1-05-25T13:31:03.7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24606 8802 0,'18'0'63,"0"0"-48,-1 0-15,1 0 0,141 0 31,87 0 1,-228 0-32,176 0 31,-176 0-31,70 0 31,-70 0-15</inkml:trace>
  <inkml:trace contextRef="#ctx0" brushRef="#br0" timeOffset="1688.8766">24536 9984 0,'17'0'125,"1"0"-125,0 0 0,-1 0 16,1 0-16,0 0 0,105 0 31,53 0 0,-158 0-31,53 0 32,-19-18-1,-34 18-15,0 0 30,-1 0-30,1 0 0,0 0-1,-1 0 63,19 0-62,-19 0 0</inkml:trace>
  <inkml:trace contextRef="#ctx0" brushRef="#br0" timeOffset="4000.4256">26247 10089 0,'17'0'31,"1"18"-15,0-18-16,-1 0 15,89 0 16,-88 0-31,17 0 0,-17 0 0,87 18 16,-34-18 0,105 0 15,-158 0-31,0 17 0,-1-17 0,1 0 0,158 0 16,-158 0-16,17 0 15,-17 0-15,0 0 0,-1 0 0,1 0 0,-1 0 0,1 0 16,106 0-1,-107 0-15,1 0 0,17 0 0,-17 0 0,-1 0 0,36 0 16,53 0 0,-71 0-16,-17 0 0,35 0 15,-35 0-15,-1 0 0,1 0 16,0 0-16,-1 0 0,18 0 0,-17 0 0,17 0 16,124 0-1,-71 0 1,-70 0-16,0 0 0,17 0 15,-17 0-15,-1 0 0,1 0 0,-1 0 0,1 0 0,0 0 0,-1 0 0,1 0 16,17 0-16,1 0 0,-19 0 0,107 0 16,-107 0-1,19 0-15,-1 0 0,-18 0 0,1 0 16,17-17-16,36 17 16,35 0 15,17 0-16,-105 0-15,52 0 16,-34 0-16,-19 0 0,1 0 0,70 0 16,-53 0-16,1 0 0,-19 0 0,19 0 0,140 0 15,-158 0 1,70 0-16,35 0 16,-105 0-16,0 0 0,35 0 0,-36 0 0,36 0 0,-35 0 15,35 0-15,0 0 0,-36 0 0,36 0 0,-35 0 16,-1 0-16,1 0 0,0 0 0,-1 0 0,19 0 0,-19 0 15,107 17-15,-107-17 0,36 0 16,18 0 0,-54 0-16,1 0 0,0 0 0,-1 0 0,1 0 15,0 0-15,-1 0 0,1 0 0,0 0 0,-1 0 0,36 0 16,-35 0-16,35 0 0,-36 0 0,1 0 16,53 0-16,-54 0 0,1 0 0,-1 0 0,1 0 15,0 0-15,140 0 16,-140 0-16,17 0 0,-17 0 0,0 0 0,-1 0 0,71 0 15,-35 0-15,71 0 16,-106 0-16,-1 0 0,36 0 0,-18 0 0,-17 0 16,0 0-16,-1 0 0,36 0 0,-35 0 0,-1 0 0,36 18 15,-35-18-15,17 0 0,-17 0 0,0 0 0,-1 0 0,1 0 16,0 0-16,-1 0 0,1 0 0,52 0 16,-52 0-16,35 0 15,-35 0-15,52 0 16,-52 0-1,35 0-15,-36 0 0,1 0 16,35 0-16,-36 0 16,1 0-16,17 0 0,-17 0 15,0 0-15,-1 0 0,1 0 0,0 0 16,-1 0 46,1 0-46,-1 0 0</inkml:trace>
  <inkml:trace contextRef="#ctx0" brushRef="#br0" timeOffset="25757.4994">26176 10954 0,'-18'0'63,"1"0"-63,-1 0 31,1 0-15,-1 0-1,-17 35 16,-18 18 1,53-35-17,-18 17 1,0 0 0,18 18-1,0 0 1,0-18-1,0-17 1,0 0 0,0-1-1,18-17 48,0 0-48,-1 0 1,1 0-16,0 0 16,-1 0-16,19 0 15,-19 0 1,1 0-16,-1-17 16,-17-1-16,18 0 15,-18 1-15,0-1 16,18 0-16,-18-17 31,0 0-15,0 17-1,0 0 1,0 1-16,0-1 16,0 1-1,0-1 1,0 0 78</inkml:trace>
  <inkml:trace contextRef="#ctx0" brushRef="#br0" timeOffset="29047.044">24077 11501 0,'18'0'63,"17"0"-48,-17 0 1,-1 0-16,1 0 0,0 0 0,-1 0 15,1 0-15,-1 0 0,1 0 0,17 0 0,-17 0 0,0 0 16,17 0-16,-17 0 0,176-18 31,-71 18-15,18 0 0,18 0-1,-141 0-15,140 0 16,-122 0-16,-1 0 15,-17 0-15,-1 0 0,1 0 0,35 0 0,229 0 32,-229 0-32,-18 0 0,-17 0 15,17 0-15,0 0 0,18 0 0,-35 0 0,105 35 16,-105-35 0,0 0-16,-1 0 0,1 0 0,0 0 0,-1 0 15,1 0-15,-1 0 0,19 18 0,-19-18 0,19 0 16,34 0-1,-52 0-15,35 0 16,-36 0-16,1 0 0,17 0 16,1 0-1,-19 0 1</inkml:trace>
  <inkml:trace contextRef="#ctx0" brushRef="#br0" timeOffset="39798.0612">25188 7973 0,'-17'0'78,"-1"0"-78,0 0 16,1 0-16,17 17 0,-159 36 16,141-35-1,1-18-15,-318 212 32,299-195-32,19 1 0,-1 0 0,0-18 0,1 17 0,-1 18 15,1-35-15,-1 18 0,0-18 0,1 18 0,-1-18 0,18 17 0,-35 19 16,35-19-16,-36 54 31,36-54-31,0 1 16,0 0-16,18 52 15,0-52 1,17 0-16,-17 17 16,-1-35-16,36 35 0,-18-35 15,-17 0-15,-18 18 0,18-1 0,-1-17 0,19 0 0,-19 18 16,36-18-16,-35 0 0,-1 18 0,1-18 0,17 0 0,142 35 15,-160-35-15,142 18 16,-141-18 0,17 0-16,-17 0 0,35 0 0,-36 0 15,36 0 1,-35 0-16,-1-53 16,-17-18-1,18-35-15,-18 89 0,0-19 16,0 19-16,0-54 0,0 54 0,0-1 0,0-17 15,0 17-15,0 0 0,0-17 0,0 17 0,0 1 0,0-1 16,0 1-16,0-1 0,0 0 0,-18-35 16,18 36-16,-17-1 0,17 0 0,-18 18 0,-17-70 15,35 52-15,-18 1 0,18-1 16,-17 18-16,-1 0 16</inkml:trace>
  <inkml:trace contextRef="#ctx0" brushRef="#br0" timeOffset="41283.0485">28381 9066 0,'0'-17'63,"-18"17"-63,1 0 15,-1 0-15,-194-36 32,142 36-32,-230 18 31,247-18-31,35 0 0,-193 71 31,123 52 0,88-105-31,-36 52 16,36-52-16,-17 70 16,17-70-1,0 35-15,0-36 0,0 19 16,0-19-16,0 1 0,0 0 0,0-1 0,0 1 0,0-1 15,0 36-15,0-35 0,0 0 0,0-1 0,17 19 0,19 105 16,-19-124-16,36 89 31,-35-106-31,-1 18 0,-17-1 0,18-17 0,-18 18 0,18-18 0,-1 18 16,1-1-16,0 1 0,-1 0 0,1-18 16,-1 17-16,89 19 15,-35-19 1,-53 1-16,-1-18 0,1 0 0,-1 0 0,1 0 0,53 17 15,-18-17-15,-36 0 0,1 18 0,17-18 0,-17 0 0,35 0 0,-36 0 16,1 0-16,0 0 0,-1 0 0,1 0 0,0 0 0,17 0 0,-18 0 0,1 0 0,0 0 0,-1 0 16,19 0-16,-19 0 0,1 0 0,0 0 0,-1 0 0,18 0 0,-17 0 0,0 0 0,-1 0 15,89 0-15,-88 0 0,105-35 16,-87 17-16,16 1 0,-34 17 16,-18-18-16,18 18 0,-1-18 0,19 18 0,-19-17 15,19-1-15,-19 0 0,-17 1 0,18 17 0,0-18 0,-1 18 0,-17-18 0,18 1 0,-1-1 16,1 18-16,-18-17 0,18 17 0,-18-18 0,0 0 0,17 18 0,-17-17 0,36-36 15,-19 35-15,-17 0 0,18-17 16,-18 17-16,18-52 0,-18 52 16,17 18-16,-17-35 0,0 17 0,0 1 0,18-19 15,-18 19-15,17-124 16,-17 88 0,0 35-16,0-17 0,0 17 0,0 1 15,0-1-15,0 0 0,0 1 0,-17-1 0,17 0 16,-18 1-16,18-1 0,0 1 0,-53-36 15,53 35-15,0 0 0,-35 1 0,35-1 16,-18 0-16,18 1 0,-35-1 0,0-17 16,-18-18-1,-18 18 1,71 17-16,-70 0 16,52 18-1,0 0-15,1-17 0,-1 17 0,-35-18 0,-35 0 16,-18 1-1,0 17 1,89 0 0,-1 0-16,-35 0 15,36 0-15,-1 0 0,0 0 0,-35 17 16,36-17-16,17 18 0,-35 0 16,17-1-16,0 1 0,1-18 15,17 18-15,-18-18 0,18 17 0,-18 1 16,1-18-16,17 18 15,-18-1-15,18 1 16</inkml:trace>
  <inkml:trace contextRef="#ctx0" brushRef="#br0" timeOffset="44977.1046">25329 13317 0,'18'0'78,"0"0"-78,-1 0 16,1 0-16,0 0 0,-1 0 0,1 0 15,0 0-15,105 0 16,-105 0-16,229 0 31,-212 18-15,18-18-16,-18 18 0,124-18 15,-124 0 1,212 17 15,-229-17-31,-1 0 0,1 18 0,0-18 0,52 0 16,-52 0-16,-1 0 0,36 0 0,-35 0 0,0 0 0,-1 0 0,1 18 15,35-18-15,-36 0 0,1 0 0,0 0 16,-1 0-16,1 0 0,17 0 0,-17 0 0,0 0 0,17 17 16,-17-17-16,70 0 15,-53 0-15,0 0 16,-17 0-16,0 0 0,-1 0 0,1 0 16,-1 0-16,19 0 15,-19 0 1,1 0 15,0 0-15,-1 0-1,1 0 1,0 0 0,-1 0-16,18 0 15,18 0 16,-35 0-31,17 0 16,-17 0-16,0 0 0</inkml:trace>
  <inkml:trace contextRef="#ctx0" brushRef="#br0" timeOffset="47941.0965">24941 12718 0,'0'17'125,"0"1"-110,0 0-15,0-1 16,0 1-16,0-1 15,18-17-15,-18 18 0,18-18 0,-18 18 0,0-1 16,17-17-16,-17 18 0,53 0 31,35-18 1,-70 0-32,17-71 31,-35 1 0,0 34 0,0 19-15,0-1 0,0 0-1,-17 18 1,-1 0-1,0-17 1,-17 17 0,17 0-16,1 0 15,-1 0 1,1 0-16</inkml:trace>
  <inkml:trace contextRef="#ctx0" brushRef="#br0" timeOffset="48963.1872">26370 12682 0,'0'18'94,"0"0"-78,0-1-1,0 36 1,0-35-16,18-1 0,-18 1 16,0 0-16,17-18 0,-17 17 15,0 1-15,18 0 16,0-18 15,105-18 16,-123 0-47,18 18 0,-1-17 16,19-19-1,-36 19-15,17-1 16,-17 1-16,0-1 15,0 0-15,0 1 16,0-1 0,0 0 15,-17 18-15,-1-17-1,0 17-15,1 0 31,-1 0-31,1 0 0,17-18 16,-18 18-16,0 0 0,1 0 16</inkml:trace>
  <inkml:trace contextRef="#ctx0" brushRef="#br0" timeOffset="49861.1904">28081 12735 0,'0'-17'62,"-18"17"-62,1 0 0,-1 0 16,1 0-16,-1 0 16,0 0-16,1 0 15,-1 35 1,0-17 15,1 52 0,17-52-15,0-1 0,17-17-16,-17 18 15,18-18 1,17 0-1,-17 0 1,-18 18-16,35-18 0,-17 0 16,-1 0-1,1 0 1,0-53 0,-1 17-1,-17 19-15,18-18 16,-18 17-1,0 0-15,0 1 79</inkml:trace>
  <inkml:trace contextRef="#ctx0" brushRef="#br0" timeOffset="54852.3589">25541 13300 0,'0'17'78,"0"1"-62,0 0 0,0-1-1,0 1-15,0 0 47,0-1-47,18-17 110,-1 0-95,1 0-15,-18-17 0,18 17 16,-18-36-1,17 36-15,-17-17 16,0-1 0,0 0-1,0 1 126</inkml:trace>
  <inkml:trace contextRef="#ctx0" brushRef="#br0" timeOffset="55871.1852">27428 13423 0,'-17'0'78,"17"18"-62,-18-18-16,18 17 15,-17 19 1,-1 17 15,18-36 0,18-17 47,-1 0-62,1 0-16,-1-17 0,-17-1 16,18 18-16,-18-18 15,18 18-15,-18-17 16,17-19 0,-17 19-1,-17 17 110</inkml:trace>
  <inkml:trace contextRef="#ctx0" brushRef="#br0" timeOffset="59289.1473">29439 14199 0,'18'0'31,"0"0"-16,-1 0-15,1 0 0,0 0 16,-1 0-16,1 0 0,-1 0 0,1 0 0,0 0 16,-1 0-16,19 0 0,-19-17 0,1 17 15,0 0-15,17 0 0,-18 0 0,1 0 0,141-18 32,-142 18-32,213 0 31,-213 0-31,1 0 0,35 0 31</inkml:trace>
  <inkml:trace contextRef="#ctx0" brushRef="#br0" timeOffset="63792.8671">27887 15522 0,'18'0'46,"-1"0"-46,1 0 16,0 0-16,-1 0 0,1 0 16,88 0-1,-89 0 1,213 0 15,-213 0-31,1 0 0,0 0 0,299 0 31,-299 0-31,352 0 32,-335 0-32,18 0 15,-17 0 1</inkml:trace>
  <inkml:trace contextRef="#ctx0" brushRef="#br0" timeOffset="112962.1827">20973 9984 0,'0'-18'93,"17"18"-93,1 0 0,0 0 0,-1 0 0,1 0 0,-1 0 16,1 0-16,0 0 0,17 0 0,-17 0 0,35 0 0,-18 0 16,0 0-16,-17 0 0,-1 0 0,1 0 0,0 0 0,-1 0 0,1 0 0,0 0 0,-1 0 15,19 0-15,-19 0 0,18 0 0,71 0 0,-88 0 0,0 0 0,-1 0 16,18 0-16,-17 0 0,35 0 0,-35 0 0,17 0 0,53 0 0,-53 0 16,36 0-16,-36 0 0,-17 0 0,0 0 0,-1 0 0,1 0 0,-1 0 15,19 0-15,-19 0 0,1 0 0,0 0 0,-1 0 0,19 0 0,-19 0 0,124-18 31,-105 18-31,-19 0 0,1 0 16,-1 0-16,1 0 16,0 0-16,35 0 15,35 0 17,-53 0-32,18 0 15,-18 0-15,-17 0 0,0 0 0,-1 0 16,71 0-1,-70 0-15,0 0 16,-1 0-16,1 0 16,0 0-1,17 18 1,0 0 0,-17-18-16</inkml:trace>
  <inkml:trace contextRef="#ctx0" brushRef="#br0" timeOffset="201925.877">29298 15099 0,'18'0'110,"-1"0"-95,1 0 1,-18-18-16,18 18 15,17 0 17,-17 0-32,-18-17 15,17 17 17,1 0-17</inkml:trace>
  <inkml:trace contextRef="#ctx0" brushRef="#br0" timeOffset="202516.9038">29298 15293 0,'18'0'47,"-1"0"-31,1 0-16,0 0 0,-1 0 0,1 0 15,53 0 16,-54 0 1,1 0-1</inkml:trace>
  <inkml:trace contextRef="#ctx0" brushRef="#br0" timeOffset="203668.4891">30110 14834 0,'0'18'94,"-18"-18"-94,18 18 0,-35 52 31,-36 71 0,18 36 0,36-1 1,17-141-17,0-17-15,0 0 16,0-1-1,17-17 17,18 0-17,1 0 1,-19-17-16,1 17 16,17-18-16,-35 0 15,18 18-15,0-17 0,17-36 31,-35 35-15,17 18-16,-17-35 16,0 17-16,0 1 15,0-1 1,0 0 0,0 1-16,-17 17 15,17-18 1,-18 0-1,1 1-15,-1 17 16,0 0 0,18-18-16,-17 18 15,-1 0 1,0 0-16</inkml:trace>
  <inkml:trace contextRef="#ctx0" brushRef="#br0" timeOffset="226035.1044">25912 16810 0,'17'0'78,"1"0"-62,-1 0-1,1 0-15,17 0 16,89 0 31,-71 0-16,-36 0-15,1 0-16,17 0 15,-17 0-15,70 0 16,-35 0-1,-35 0-15,-1 0 0,1 0 0,0 0 0,52 0 16,-52 0-16,-1 0 0,19 0 0,-19 0 16,1 0-16,0 0 15</inkml:trace>
  <inkml:trace contextRef="#ctx0" brushRef="#br0" timeOffset="239271.66">4286 18415 0,'18'0'63,"0"0"-63,-1 0 15,1 0-15,17 0 16,89 0 0,-107 0-16,248 0 31,-248 0-31,1 0 0,17 0 15,1 0-15,-19 0 0,177 0 16,-176 0-16,0 18 0,334-18 47,-316 0-47,34 0 0,-52 0 0,-1 0 0,1 0 0,53 0 16,-36 0-16,0 0 0,-17 0 0,-1 0 0,19 0 0,-1 0 15,18 0-15,123 17 16,-158-17-16,88 0 15,-89 0-15,1 0 0,17 0 0,-17 0 0,0 0 0,17 0 0,-17 0 16,-1 0-16,1 0 0,17 0 0,0 0 0,-17 0 16,0 0-16,-1 0 0,1 0 0,0 0 0,-1 0 0,1 0 0,0 0 0,-1 0 0,18 0 15,-17 0-15,35 0 0,0 0 16,-35 0-16,-1 0 0,1 0 0,-1 0 0,1 0 0,35 0 0,-35 0 0,-1 0 16,1 0-16,52 0 0,-17 0 0,-35 0 0,176 0 31,-159 0-31,71 18 0,-88-18 0,-1 0 0,107 0 15,-106 0-15,-1 0 0,1 0 0,-1 0 0,19 0 16,-19 0-16,36 0 0,0 0 0,-35 0 0,0 0 16,17 0-16,-18 0 0,19 0 0,-19 0 0,1 0 0,0 0 0,-1 0 0,1 0 0,0 0 15,-1 0-15,1 0 0,-1 0 0,1 0 0,0 0 0,35 0 0,-36 0 16,1 0-16,70 0 0,-70 18 0,-1-18 0,19 0 0,-1 0 16,18 0-16,-18 0 0,0 0 0,1 0 15,-19 0-15,19 0 0,-19 0 0,1 0 0,105 0 16,-105 0-16,0 0 0,17 0 0,-17 0 0,52 0 15,1 0-15,-54 0 0,1 0 16,17 0-16,1 0 0,34 0 16,-35 0-16,-17 0 0,0 0 0,35 0 15,-36 0-15,1 0 0,-1 0 0,1 0 16,17 0-16,106 0 16,-70 0-1,-36 0-15,1 0 0,-1 0 16,0 0-16,-17 0 0,-1 0 0,1 0 0,35 0 15,-18 0-15,53 0 16,-35 0 0,36 0 15,-72 0-31,54 0 16,-18 0-16,-36 0 0,1 0 15,17 0-15,18 0 0,-35 0 0,17 0 16,-17 0-16,70 0 15,-70 0-15,-1 0 0,71 0 0,-70 0 0,0 0 16,-1 0-16,1 0 0,0 0 0,52 0 16,1 0-16,-54 0 0,1 0 0,0 0 15,-1 0-15,1 0 0,-1 0 0,1 0 0,0 0 0,-1 0 16,36 0-16,-35 0 0,123 0 16,-88 0-1,-35 0-15,35 0 0,-36 0 0,18 0 0,36 0 16,-53 0-16,-1 0 0,1 0 0,0 0 0,-1 0 0,1 0 0,17 0 15,-17 0-15,17 0 0,-17 0 0,-1 0 0,1 0 0,0-18 0,-1 18 0,1 0 16,17 0-16,-17 0 0,-1 0 0,1 0 0,0 0 0,-1 0 0,1 0 0,0 0 0,-1 0 0,19 0 16,-19 0-16,1 0 0,-1 0 0,1 0 0,0 0 0,-1 0 0,19 0 0,-19 0 0,54 0 15,52-18-15,-105 18 16,247 0 0,-177 0-1,-18 0-15,-52 0 0,0 0 0,-1 0 0,1 0 0,0 0 0,-1 0 16,1 0-16,123 0 0,-106 0 15,0 0-15,-17 0 0,53 0 0,-54 0 0,1 0 0,0 0 16,34 0-16,-34 0 0,53 0 0,-54 0 0,1 0 0,0 0 16,-1 0-16,1 0 0,-1 0 0,72 0 15,-72 0-15,19 0 0,-19 0 0,142 0 16,-106 0-16,-35 0 16,52 0-16,-52 0 0,141-17 15,-142 17 1,1 0-16,-1 0 0,1 0 0,0 0 0,-1 0 0,1 0 0,70 0 15,-70 0-15,-1 0 0,1 0 0,0 0 0,17 0 16,-17 0-16,-1 0 0,19 0 0,-1 0 0,-18 0 16,36 0-16,-35 0 0,0 0 0,-1 0 0,1 0 15,0 0-15,34 0 0,-34 0 16,35 0 0,-35 0-16,35 0 15,-53-18-15,17 18 16,1 0 15,0 0-31,-1 0 16,1 0-1,17 0 1,-17 0 0</inkml:trace>
  <inkml:trace contextRef="#ctx0" brushRef="#br0" timeOffset="311388.0621">26441 16087 0,'-18'0'47,"0"0"-47,1 0 16,-1 0-16,0 0 15,1 0-15,-18 0 16,17 0-16,0 0 16,-88 123 15,89-88-16,-1-17-15,-70 106 32,70-89-32,18-18 0,-17-17 0,17 18 0,0 0 15,0-1-15,-18 1 0,18 0 0,0-1 16,0 1-16,-18-18 0,18 35 0,0 36 31,0-18-31,0-36 16,18 1-1,-18 0-15,71-1 16,-54 1-16,19 0 0,-19-1 16,1-17-16,52 0 0,-52 0 15,0 18-15,-1-18 0,1 0 0,0 0 0,-1 0 0,107 0 16,-89 0-16,-17 0 0,-1 0 0,54 0 16,-54 0-16,142-53 15,-106 18 1,-35 17-16,-1 18 0,1-18 15,-18 1-15,18 17 0,-18-18 0,0 0 0,17 1 0,-17-1 16,0 0-16,0 1 0,18 17 0,-18-18 0,0 1 0,0-1 0,18 0 16,-18 1-16,0-36 0,-36-106 31,36 141-31,-17-35 0,-19 18 16,1 0-16,17 17 0,1 18 0,-1-35 15,1 35-15,17-18 0,-18 18 0,0 0 0,18-17 0,-17 17 0,-1 0 0,18-18 0,-18 18 0,18-18 0,-17 18 16,-1 0-16,0 0 0,18-17 0,-17 17 0,-1 0 0,1 0 0,-1-18 0,0 0 0,1 18 0,-19 0 15,-34-17-15,-1-1 16,54 18-16</inkml:trace>
  <inkml:trace contextRef="#ctx0" brushRef="#br0" timeOffset="366291.3584">26811 15328 0,'18'0'125,"-1"0"-125,-17-17 16,18 17-16,0 0 0,-18-18 0,17 18 0,36-35 31,-35 35-16,-18-18 1,0 0 0,18 18-1,-1-70 17,-17 52-32,0 1 15,0-1-15,0 0 16,0 1-1,0-1 1,0 0 0,0-17-1,-17 0 1,-1 17-16,18 0 0,0 1 0,-18 17 16,18-18-16,-35-35 15,17 53-15,18-17 0,-17 17 16,17-18-16,-36-17 15,19 35 1,17-18-16,-18 18 94,0 0-47,1 0-47,-1 0 31,18 18-15,-17-18-16,17 17 15,-53 36 1,35-17-1,18-19-15,-18 1 0,18-1 16,0 1-16,-17-18 0,17 18 0,-18-18 0,18 17 16,-18-17-16,18 18 0,0 0 15,0-1-15,-17-17 16,17 18-16,0 0 16,0-1-16,-18 1 15,18 17 1,0-17-16,0-1 15,0 1-15,0 17 16,0 1 15,0-19-15,0 19 0,0-1-1,18-18 1,-1 1-1,1-18-15,0 0 16,-1 18 0,19-18-1,-19 0 1,1 0-16,35 0 16,-18 0-1,0 0 1,-17 0 15,-18-18 94</inkml:trace>
  <inkml:trace contextRef="#ctx0" brushRef="#br0" timeOffset="618715.1294">19244 5292 0,'-18'0'47,"1"-18"-47,-1 18 16,-17-18-16,17 18 15,-17 0-15,-71-17 32,-35 17-1,123 0-31,-105 0 31,105 17-31,1-17 16,-19 18-16,-17 0 15,36-18-15,-19 17 16,19-17-16,-1 0 16,1 0-16,-1 18 0,-17 0 15,17-18 1,18 17-1,-18-17-15,1 18 32,-19 17-17,36-17-15,-17 35 16,17-36-16,0 19 16,-18-36-16,18 53 15,0-36 1,0 18-16,0-17 0,18 17 15,-18-17 1,17-18-16,1 18 0,17 17 16,-17-17-16,0-18 15,-1 0-15,-17 17 0,18-17 0,-18 18 0,18-18 16,34 35 0,-34-35-16,0 0 0,-1 0 0,1 18 0,0-18 0,176 53 31,-124-53-31,-34 17 15,-1-17-15,-18 0 0,1 0 0,0 0 0,-1 0 0,1 18 0,17-18 16,-17 0-16,0 0 0,-1 0 0,1 0 0,17 18 0,0-1 16,-17-17-16,17 0 0,-17 0 0,0 0 0,-1 0 0,19 18 15,87-18 1,-88 0-16,36 0 16,-18 0-1,-36 0-15,1 0 0,0 0 0,35-35 16,-18 35-1,-35-18-15,17 18 0,1-18 0,0 1 0,-1-1 16,1 18-16,-18-18 0,18-35 31,-1 36-31,-17-1 0,0 1 16,0-1-16,0 0 0,18-17 16,-18 17-1,0 1-15,0-1 0,0 0 16,0-17-16,-35-18 31,35 36-31,-18-1 16,0 18-16,18-18 0,-17 18 0,-36-53 15,35 53-15,-52-52 16,-19 16 0,72 36-16,-71-53 15,70 53-15,18-17 16,-18 17-16,-17 0 0,0-18 0,17 18 0,-35-18 15,36 18-15,-36-17 16,35 17-16,0 0 0,1 0 0,-19 0 16,1 0 15</inkml:trace>
  <inkml:trace contextRef="#ctx0" brushRef="#br0" timeOffset="621857.7588">3263 6491 0,'-35'0'78,"-36"-18"-62,54 18-16,-36 0 16,35 0-16,1 0 0,-1 0 0,0 0 0,1 0 0,-1 0 15,0 0-15,1 0 0,-1 0 0,0 0 0,-34 0 0,16 0 0,19 0 16,-1 0-16,0 0 0,-17 0 0,17 0 0,-35 0 0,36 0 16,-36 0-16,35 0 0,1 0 0,-1 0 0,0 0 0,1 0 15,-1 0-15,-176 18 31,176-18-31,18 18 0,-17-18 0,-1 0 0,0 0 16,1 17-16,17 1 0,-18-18 0,1 0 16,17 18-16,-36 17 15,19-17-15,-1-1 0,0 1 16,1 0-16,17-1 0,0 1 0,-18-18 16,0 70-16,18-52 15,0 17-15,0-17 0,-17 0 16,17 70-1,0-71-15,17 54 16,1-53-16,-18-1 0,18-17 0,17 53 16,18 0-1,-53-35-15,106 17 16,-106-17-16,17-1 0,1-17 0,0 0 16,35 18-16,141 17 15,-141-35 1,17 0-16,-35 0 15,-17 0-15,53 0 0,-54 0 0,1 0 0,17 0 0,0 0 16,18 0-16,-35 0 0,0 0 0,-1 0 0,36 0 0,-18-18 16,1 18-16,-19-17 0,1 17 0,0 0 0,-1 0 0,1 0 0,0-18 15,-1 18-15,1 0 0,-1 0 0,1 0 0,-18-17 0,18 17 0,-1 0 0,1 0 0,0 0 16,35-18-16,-53 0 0,17 18 0,1 0 0,-18-17 0,17 17 16,1 0-16,0-18 0,-1 18 0,1 0 0,0-18 15,-1 18-15,54-53 16,-71 36-16,18 17 0,-18-18 0,17 18 0,-17-17 0,18 17 15,-18-18-15,17 18 0,19-88 16,-19 88-16,-17-18 0,18 0 0,-18 1 16,0-54-1,0 36 1,0 0 0,0 17-1,-18 18-15,1-35 16,-54 17-1,71 1-15,-17 17 16,-1 0-16,-17-18 0,-18-17 16,0 17 15,35 18-31</inkml:trace>
  <inkml:trace contextRef="#ctx0" brushRef="#br0" timeOffset="623104.308">3422 3863 0,'0'0'0,"-18"0"0,18-18 0,-17 18 0,17-17 16,-36 17-16,1-18 31,-71 18 0,-70 71 0,158-54-31,1-17 0,-36 35 16,35-35-16,0 18 0,1-18 0,-1 35 0,-17-35 16,0 18-16,17 0 0,0-1 0,1-17 0,-1 18 0,0-18 0,1 18 0,-1-18 15,0 17-15,18 1 0,-17-18 0,-1 0 0,1 18 0,-1-1 0,0-17 16,18 18-16,-17-18 0,-1 0 0,18 17 0,0 1 0,-18-18 0,1 18 0,17-1 15,-18 1-15,0 0 0,-17 17 16,35-17-16,-17 17 16,17-18-16,0 1 0,-18 0 15,18 52-15,0 18 32,0-70-32,0 53 15,0-54-15,18 1 0,-18 0 0,35 34 16,0-16-16,0 17 15,1-36-15,-36 1 0,35 0 16,-17-1-16,-1-17 0,36 18 16,-18 0-16,-17-18 15,17 0-15,54 17 16,16-17 0,1-53-1,-71 36 1,-35-1-16,53 0 0,-35 18 0,0-35 15,-1 35-15,-17-18 0,36 1 16,-19-19-16,1 36 0,-18-17 0,17-1 16,-17 1-16,0-1 0,18 18 0,-18-18 0,35-52 15,1-36 17,-1-35-17,-35 88-15,0 35 0,0 1 0,0-1 16,0 0-16,0-52 15,0 52-15,18-35 16,-18-17 0,0 17-1,0-18 1,0 54 0,0-1-16,0 0 31,0 1-31</inkml:trace>
  <inkml:trace contextRef="#ctx0" brushRef="#br0" timeOffset="630946.4665">2910 11730 0,'18'0'94,"0"0"-79,-1 0-15,1 0 0,0 0 16,-1 0-16,1 18 0,0-18 0,17 0 0,-18 0 0,1 0 16,0 0-16,-1 17 0,1-17 0,17 0 0,53 0 15,-70 0-15,0 0 0,-1 0 0,19 0 0,17 18 0,-36-18 0,36 0 16,-35 0-16,17 0 0,36 0 0,-36 0 0,-17 0 16,70 17-16,-71-17 0,1 0 0,17 0 0,-17 0 0,0 0 0,370 18 31,-335-18-31,-36 0 0,18 0 0,1 0 0,-1 0 0,-17 0 0,17 0 0,53 0 15,-70 0-15,17 0 0,36 0 0,-54 0 0,18 0 0,-17 0 0,17 0 16,-17 0-16,0 0 0,-1 0 0,1 0 0,0 0 0,-1 0 0,1 0 0,0 0 0,17-18 0,-18 18 0,1 0 16,53 0-16,-54-17 0,1 17 0,0 0 0,-1 0 0,1 0 0,52-18 15,-52 18-15,-18-17 0,18 17 0,17 0 0,-17-18 0,-1 18 0,1 0 0,0-18 0,-1 18 16,1 0-16,-1-17 0,1 17 0,0 0 0,-1-18 0,19 18 0,-36-18 16,17 1-16,1 17 0,0-18 0,-1 18 0,1-18 0,-1 18 15,1-17-15,0-1 0,88-88 16,-71 89-1,-35-1-15,35-17 0,-17 17 0,-1 0 16,1 1-16,0-18 0,17-18 16,-17 35-16,52-88 15,-70 88-15,18-52 16,-1 52-16,-17 1 0,0-1 0,36-17 16,-36-1-16,0 19 0,17-1 0,-17-17 0,0 17 15,18 1-15,-18-1 0,0 0 0,0 1 0,18 17 0,17-141 16,-17 70-1,-18 53-15,0 1 0,0-1 16,17 1-16,-17-1 0,0 0 0,0 1 0,0-1 16,0 0-16,0 1 0,0-1 0,0-17 0,0-1 15,0-16-15,0-37 16,-17 89 0,-1-53-1,0 36-15,18-1 0,-17-17 16,-1 35-16,18-18 0,-18 18 0,1-17 0,-19-1 15,19 0-15,-19 1 0,19 17 16,-1-18-16,1 18 0,-19 0 0,19-18 0,-1 1 0,0 17 0,1 0 16,-1 0-16,0-18 0,1 18 0,-1 0 0,-35-35 0,0 35 0,36-18 15,-19 18-15,19 0 0,-1-17 0,-17 17 0,-18-18 0,35 0 0,-17 18 16,0 0-16,17-17 0,1 17 0,-19 0 0,19 0 0,-72-36 0,54 36 0,0 0 16,17-17-16,-17-1 0,17 18 0,1 0 0,-1 0 0,0 0 0,-17 0 0,-71-35 0,89 35 0,-1 0 0,-17-18 15,17 18-15,0 0 0,-52-17 0,35 17 0,17 0 0,-17 0 0,-1 0 0,19 0 0,-1-18 0,0 18 16,-17 0-16,0 0 0,17-18 0,1 18 0,-1 0 0,0 0 0,-17 0 0,0 0 0,17 0 0,1 0 0,-1 0 15,-17-17-15,17 17 0,-35 0 0,18 0 0,17 0 0,-17 0 0,17 0 0,1 0 0,-1 0 0,0 0 0,1 0 16,-19 0-16,19 0 0,-19 0 0,1 0 0,18 0 0,-1 0 0,0 0 0,-17 0 0,-18 0 16,-17 0-16,52 0 0,0 0 0,-17 0 0,0 0 0,17 0 0,-88 17 15,89-17-15,-1 0 0,0 0 0,1 0 0,17 18 0,-36-18 0,19 0 0,-1 0 0,0 18 16,1-18-16,-36 0 0,35 0 0,1 0 0,17 17 0,-36-17 0,19 0 0,-1 0 0,-35 18 16,-53-1-16,71 1 0,17-18 0,1 0 15,-36 18-15,35-18 0,1 0 0,17 17 0,-18-17 0,0 0 0,-17 18 16,0-18-16,17 18 0,0-18 0,1 0 0,-1 17 0,1-17 15,-19 36-15,19-36 0,-89 52 16,88-34-16,1-18 0,-19 18 0,36-1 16,-17-17-16,-1 18 0,0 0 0,1-1 0,-1 19 0,0-36 0,-17 53 15,17-36-15,1 1 0,17-1 0,-18-17 16,1 53-16,-1-35 0,0 0 0,18-1 16,0 1-16,-17 17 0,-1-17 0,18-1 15,0 1-15,-35 70 16,35-35-16,0-35 0,-18 17 0,18-17 15,0-1-15,0 36 0,0-17 0,0-19 0,0 1 16,0 17-16,0-17 0,0 17 0,0-17 0,0-1 0,0 1 0,0 0 0,0 17 16,18 0-16,-18-17 0,0-1 0,0 1 0,0 0 0,17 35 0,-17-36 15,53 177 1,-35-158-16,0 34 0,-18-52 0,17 17 0,1-17 16,17 35-16,-35-36 0,18 1 0,-1 17 0,1-17 0,0-1 15,-1 1-15,-17 0 0,53 35 0,-53-36 0,18-17 0,0 18 0,-1 0 16,-17-1-16,18 1 0,17-18 0,-35 18 0,35 17 15,-17-35-15,0 17 0,-1 1 0,1 0 0,0-18 0,-1 0 0,-17 17 0,18-17 0,-18 18 16,17-18-16,1 0 0,0 18 0,-1-18 0,-17 17 0,18-17 0,53 36 16,-54-36-16,1 17 0,52 18 15,-34-35-15,-19 0 16,1 0-16,-18 18 0,18-18 0,-1 0 0,19 0 16,-19 0-16,18 0 0,-17 0 0,0 0 0,-1 0 15,-17 18-15,18-18 0,17 0 0,-17 0 0,35 0 16,-36 0-1</inkml:trace>
  <inkml:trace contextRef="#ctx0" brushRef="#br0" timeOffset="632171.1383">7867 11818 0,'18'0'47,"-1"0"-32,-17 18-15,18-18 0,-18 17 0,35-17 16,-35 18-16,35-18 0,177 53 16,388 0 31,-494-53-47,529 0 31,-618 0-31,19 0 0,-1 0 0,-18 0 0,19 0 0,-19 0 0,1 0 0,17 0 15,1 0-15,-19 0 0,213-106 32,-213 88-32,1 1 0,-1-36 0,1 35 0,-18 1 15,0-19-15,18 19 0,-18-1 0,17 0 0,-17-52 0,0 52 16,18 0-16,-18 1 0,0-36 0,0 35 0,0 1 0,18-1 0,-18 0 0,0-17 0,0 17 16,0 1-16,17 17 0,-17-18 0,0-17 0,0 17 0,0 1 0,0-1 0,0 0 0,18-70 15,-18 70-15,0 1 0,0-1 0,0-17 0,0 17 0,0-17 0,0 17 0,0-17 16,0 17-16,0 1 0,0-54 0,0 36 0,0 17 15,0 1-15,0-1 0,0 0 0,0-17 0,0 18 0,-18-1 0,18 0 0,-17-17 0,17 17 0,0 1 16,0-1-16,0 0 0,-36-70 0,36 71 0,-53-160 16,36 177-1,-18-70-15,35 52 0,-18-17 0,0 35 16,18-18-16,-17 0 0,-1 1 0,18-1 0,-18 18 0,18-17 0,-17-1 0,17 0 16,-18 18-16,0-35 0,1 17 0,-1 18 0,18-17 15,-18 17-15,1-18 0,-1 18 0,18-18 0,-17 18 0,-1 0 0,18-17 0,-35-1 16,17 0-16,0 18 0,-87-35 15,52 18 1,35-1-16,0 18 0,1 0 0,-19 0 0,19 0 0,-1 0 16,1 0-16,-1 0 0,0 0 0,-17 0 15,-36 0-15,54 0 0,-1 0 0,-70 0 0,70 0 0,-123 0 16,106 0-16,0 0 0,-1 0 16,-17 18-16,36-18 0,-1 0 0,1 0 0,17 17 0,-124-17 15,106 18-15,-17-18 0,17 0 0,-17 0 0,18 17 0,-1-17 0,-17 18 0,-18-18 0,17 18 16,19-18-16,-1 0 0,1 17 0,-1-17 0,0 0 0,1 0 0,-1 0 0,18 18 0,-35-18 0,-71 35 15,0 1-15,0-1 16,106-17-16,-70-1 0,52-17 0,0 0 0,-17 35 0,-18-17 0,18 17 16,17-35-16,1 18 0,-1-18 0,18 18 0,-18-18 0,1 17 0,-1 1 0,0-18 0,1 18 15,-18-1-15,17 36 0,0-53 0,18 18 0,-35 17 16,35-17-16,-18 17 0,1 0 0,17-17 0,0 0 0,0-1 0,-18 18 16,18-17-16,-18 17 0,18-17 0,0 0 0,0-1 0,0 1 0,0 17 15,0-17-15,0 17 0,0 0 0,0 1 0,0-19 0,0 1 0,0 0 0,0 17 0,0-18 16,0 1-16,18 0 0,-18-1 0,0 19 0,18-19 0,-18 19 0,17-1 0,1-18 15,0 36-15,105 124 16,-123-160-16,88 72 16,-70-72-16,17 19 0,-17-36 15,-1 17-15,1 18 0,0-35 0,-18 18 0,17-18 0,1 0 0,-18 18 16,53 17-16,35 18 16,-70-53-1,-1 18-15,1-18 0,-18 17 0,35-17 16</inkml:trace>
  <inkml:trace contextRef="#ctx0" brushRef="#br0" timeOffset="633359.6483">12171 11800 0,'17'0'31,"1"0"-16,0 0-15,-1 0 16,160 36 0,-160-36-16,583 17 31,-547-17-31,-35 0 0,35 0 16,-18 0-16,18 0 0,0-17 0,0 17 0,-36 0 0,19 0 0,-19 0 0,212-53 15,-193 53-15,-19-18 0,19 18 0,-19 0 0,1 0 0,17-17 0,18-1 0,-35 0 0,35 18 0,-36 0 0,1-17 0,17 17 16,-17-18-16,0 18 0,17 0 0,-18-18 0,1 1 0,35-1 0,-35 0 0,17 18 0,0-17 0,195-89 15,-230 88 1,141-70-16,-124 70 16,1 1-16,0 17 0,-18-18 0,17 18 0,18-53 15,-17 36-15,53-72 16,-71 72-16,53-54 0,-53 36 16,0 17-16,17 1 0,1-19 0,-18 19 0,17-19 15,-17 19-15,0-1 0,0-35 0,18 36 0,-18-1 0,0 0 16,0 1-16,0-1 0,0 0 0,0 1 0,0-54 15,0-35 1,-18 89-16,-17-54 16,35 54-16,-17 17 0,17-18 0,0 0 0,-18 18 15,18-17-15,-35-1 0,-54-70 16,54 53 0,-35-18-16,34 35 15,19 18-15,-1-18 0,0 18 0,-34-35 0,16 35 16,1-18-16,-53-17 0,70 35 0,-352-88 31,352 70-31,-70 18 16,35-17-16,35 17 0,-17 0 0,0 0 0,-1 0 0,19 0 15,-36-18-15,18 18 0,17 0 0,-17-18 0,-1 18 0,-16 0 16,16 0-16,19 0 0,-1 0 0,0 0 0,1 0 0,-1 0 0,0 0 0,-52 0 0,52 0 16,1 0-16,-1 0 0,0 0 0,-52 0 0,35 0 0,17 0 0,-17 0 0,-1 0 15,19 0-15,-1 0 0,-17 0 0,17 0 0,-17 0 0,-71 0 0,71 18 16,17-18-16,-17 0 0,17 0 0,1 0 0,-19 0 0,19 0 0,-1 0 0,-35 18 0,35-18 0,1 0 0,-1 0 15,-52 17-15,52-17 0,0 0 0,1 0 0,-36 0 0,35 18 0,-17-18 0,-212 71 16,176-54 0,54 1-16,-89 35 0,71-36 15,17-17-15,0 18 0,1 0 0,-1-18 0,18 17 0,-35 1 0,-1 17 0,19-35 16,-1 18-16,-35 35 0,36-53 0,-89 141 16,106-123-1,-53 87-15,53-69 16,-18-19-16,18 1 0,0 0 0,0-1 0,0 18 0,0-17 0,0 35 15,0-35-15,0-1 0,0 1 0,0 0 0,0-1 0,0 1 0,0 35 16,18-36-16,-18 1 0,0 0 0,18-1 0,-1-17 0,1 36 0,-1-1 16,36 35-16,-53-52 0,18-18 0,17 35 15,-17 1-15,0-19 0,-1 1 0,36 17 16,-35-17-16,105 52 16,-105-70-16,0 18 0,-1-18 0,1 0 0,17 18 15,-17-18-15,70 53 16,-35-36-1,-36-17-15,1 0 0,0 18 16,-1-18-16,1 0 0,0 0 16</inkml:trace>
  <inkml:trace contextRef="#ctx0" brushRef="#br0" timeOffset="634636.2092">16263 11836 0,'18'0'63,"-1"0"-63,1 0 0,0 0 15,-1 0-15,1 0 0,0 0 0,-1 0 0,1 0 0,-1 0 0,1 0 0,0 0 16,17 0-16,-17 0 0,17 0 0,-17 0 0,52 0 0,-17 0 15,-35 0-15,-1 0 0,1 0 0,53 0 0,-54 0 0,36 0 0,-18 0 0,54 17 0,-72-17 0,18 0 0,-17 0 0,17 0 16,18 0-16,0 0 0,-18 0 0,36 0 0,-53 0 0,17 0 0,0 0 0,-17 0 0,17 0 0,0 0 0,-17 0 0,17 0 0,-17 0 16,53 0-16,-36 0 0,0 0 0,-17 0 0,17 0 0,71 0 0,-89 0 0,19 0 0,17 0 0,17-17 15,71-1-15,-123 18 0,17 0 0,1 0 0,-1 0 0,-18 0 0,1-18 0,35 18 0,-35 0 0,-1-17 0,54 17 0,-54 0 16,19 0-16,-1-18 0,18 18 0,-35-17 0,105-1 0,-88 18 0,18-18 0,-35 18 0,0-17 0,17 17 0,-18 0 16,36 0-16,-53-18 0,18 18 0,17 0 0,-17 0 0,0-18 0,-1 18 0,1-17 0,17 17 0,-17 0 0,-1-18 0,19 0 15,-19 18-15,107-53 0,-107 53 0,1-17 0,0 17 0,-1-18 16,1 18-16,0-35 0,17 35 0,-35-18 0,35 1 0,-35-1 0,35-17 15,-17 35-15,-18-18 0,18 0 0,-18 1 0,0-1 0,17 18 0,-17-17 16,18-1-16,-18 0 0,0 1 0,0-1 0,18-88 16,-18 88-1,0-17-15,0-53 0,0 70 0,0 1 0,0-1 16,0 0-16,0 1 0,-18-36 0,0 53 0,18-18 0,0 1 0,-17-19 16,17 19-16,-18-1 0,18 0 0,-18 1 0,1-1 0,-1 1 0,-17-54 15,35 53-15,-124-123 16,107 124-16,-1-1 0,1 0 0,-1 18 0,-88-88 15,0 18 1,71 52-16,17 0 0,-88-17 0,89 17 16,-1 18-16,1-17 0,-1 17 0,-17-18 0,17 18 0,0 0 0,1-18 0,-160-34 15,124 34-15,36 18 0,-19 0 0,19-18 0,-89 18 16,88-17-16,1 17 0,-1 0 0,-17-18 0,17 18 0,-35 0 0,0 0 0,18-18 0,0 18 16,17 0-16,1 0 0,-19-17 0,19 17 0,-19 0 0,19 0 0,-1 0 0,0 0 0,-17 0 0,17 0 0,1 0 0,-18 0 0,17 0 0,0 0 15,1 0-15,-1 0 0,0 0 0,1 0 0,-1 0 0,-35 0 0,36 0 0,-1 0 0,0 0 0,1 0 0,-1 0 0,-35 0 16,18 0-16,-89 0 0,36 0 0,70 0 0,-17 0 0,18 0 15,-89 17-15,0-17 0,88 0 0,1 0 0,-1 18 0,0-18 0,-17 0 0,17 18 16,1-18-16,-18 0 0,17 0 0,-17 0 0,-1 17 0,19-17 0,-1 18 0,-17-18 0,17 0 0,0 0 0,1 0 0,-18 18 0,17-18 0,0 0 16,1 17-16,-1-17 0,0 0 0,1 0 0,-1 0 0,0 18 0,1-18 0,-1 0 0,1 0 0,-1 17 0,-17-17 0,35 18 0,-18-18 0,0 0 0,-17 18 15,0-18-15,17 17 0,0-17 0,1 18 0,-1-18 0,-141 71 16,142-54-16,-36 1 0,35-1 0,1-17 0,-142 106 16,124-53-1,-18-17-15,35-1 0,18-18 0,-35 1 0,35 0 16,-18-18-16,18 35 0,-35-17 0,0 52 15,17-70-15,0 18 0,18-1 0,-17-17 0,17 36 0,-18-36 0,18 17 0,-18 1 0,1-18 0,17 18 16,-18-1-16,0 19 0,1-1 0,17-18 16,-18 1-16,18 0 0,-17-1 0,17 72 15,0-72 1,17 89 0,-17-88-16,18-18 0,-18 35 0,17-35 0,-17 18 0,18-1 0,-18 1 15,18 0-15,-1-18 0,-17 17 0,18-17 0,0 18 0,17 17 16,-17-35-16,-18 18 0,17-18 0,1 17 0,0-17 0,-1 18 0,124 53 31,-88-36-31,18-18 16,-54-17-16,-17 18 0,36-18 0,-19 0 0,1 18 0,52-1 15,-34 1-15,34 0 16,-52-18-16,0 0 0,-1 0 0,1 17 0,17-17 16,-35 18-16,18-18 0,-1 0 0,19 18 0,-19-18 15,1 0-15,0 0 16,-1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4.9498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1-05-25T13:54:05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5662 8943 0,'18'0'125,"-1"0"-109,1 0 0,0 0-1,-1 0 1,1 0-16,0 0 15,-1 0-15,1 0 0,-1 0 16,1 0-16,0-18 16,17 18-16,53-17 31,36 17 0,-36-18 0,-70 18-15,52 0 0,-52 0-16,17 0 31,0 0-31,-17 0 0,0 0 16,34 18-1,1-18 1,-17 0-1,52 0 1,-70 0-16,52 0 16,-52 0-16,-1 0 0,19 0 15,-19 0-15,36 0 16,-35 0-16,17 0 16,-17 0-16,-1 0 15,1 0-15,0 0 16,-1 0-16,19 0 15,-1 0 1,-18 0-16,19 0 16,-19 0-1,1 0-15,0 0 16,-1 0-16,1 17 16,0-17-1,-1 0-15,1 0 16,-1 0-16,1 0 15,0 0 1,35 0 0,-53 18-1,17-18-15,19 0 16,17 18 0,-1-1-1,1-17 1,-35 0-16,17 0 15,1 0 1,-19 0-16,1 0 0,52 18 16,19-18-1,-72 0 1,71 17 0,-70-17-16,0 0 0,17 0 15,-17 0-15,52 0 16,-52 0-16,-1 0 0,1 0 0,17 0 15,18 0 1,-17 0 0,-36 18-16,52-18 15,-34 0-15,0 0 16,-1 0-16,1 0 0,17 18 16,1-18-1,-19 0-15,18 0 16,-17 0-1,0 0-15,-1 0 16,1 17-16,0-17 16,-1 0-1,19 0 1,-19 0 0,1 0-1,0 0 16</inkml:trace>
  <inkml:trace contextRef="#ctx0" brushRef="#br0" timeOffset="1301.1126">5680 9560 0,'17'0'31,"19"0"-31,-1 0 16,18 0-16,88 0 31,-53 0-31,-70 0 0,88 0 16,-89 0-16,1 0 0,0 0 15,193 0 1,-176 0-16,-17 0 0,0 0 16,-1 0-16,1 0 0,17 0 0,-17 0 0,0 0 0,-1 0 0,1 0 15,35 0-15,-36 0 0,36 0 0,-17 0 16,-19 0-16,54 0 15,-54 0-15,1 0 0,17 0 0,18 0 16,0 0 0,-35 0-16,-1 0 0,19 0 0,-19 0 0,1 0 0,0 0 0,-1 0 15,1 0-15,0 0 0,-18 18 0,35-18 0,-18 0 16,36 0-16,-35 0 16,53 0-16,-54 0 0,89 0 15,-88 0-15,17 0 16,-17 0-16,-1 0 0,19 0 0,-19 0 15,36 0-15,-35 0 0,17 0 16,53 0 0,-70 0-16,52 0 15,-34 0-15,-19 0 16,19 0-16,-19 0 0,71 0 16,-52 0-1,-19 0-15,36 0 16,-35 0-16,0 0 0,-1 0 0,36 0 15,-35 0-15,17 0 16,0 0-16,36 0 16,-36 0-16,0 0 15,-17 0 1,0 0-16,-1 0 16,1 0-16,0 0 15,17 0 1,18 0-1,17 0 1,-52 0 0,0 0-1</inkml:trace>
  <inkml:trace contextRef="#ctx0" brushRef="#br0" timeOffset="2844.679">5680 8943 0,'17'0'94,"1"0"-94,0 0 16,-1 0-1,1 0-15,0 0 16,-1-18-16,1 1 15,-1-1-15,1 0 16,0 1-16,-18-1 0,17 18 16,-17-18-16,36-87 31,-36 69-15,0 1-1,0 17-15,-18-35 31,0 53-15,18-17 0,-17 17-1,-1 0-15,18-18 16,-35 1 0,0-1-1,17 18-15,-53-18 16,54 1-16,-1 17 15,-17 0-15,17 0 0,1 0 0,-19-18 16,1 18 0,0 0-1,17 0 1,0 0 0,18 18-16,-17-1 15,-54 107 16,54-107-31,-19 89 16,36-88 0,0 35-16,0 0 15,0-18 1,0-17-16,18 35 16,0-53-16,17 17 31,-17-17-31,-18 18 0,17-18 15,1 0-15,-1 0 0,-17 17 0,36-17 16,-19 0-16,1 0 0,17 0 16,-17 0-16,0 0 15,-1 0-15,18-17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4.9498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1-05-25T13:41:41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2734 8449 0,'18'0'62,"-1"0"-46,1 0-16,35 0 15,159 0 1,-177 0 0,18 0-16,388 0 31,-388 0-31,-36 0 0,19 0 0,-19 0 0,36 0 0,-35 0 0,-1 0 0,1 0 16,247 0-1,-248 0-15,71 0 0,-35 0 0,-17 0 0,-19 0 0,1 0 0,0 0 0,370 0 31,-336 0-31,-34 0 0,0 0 0,-1 0 0,19 0 0,-19 0 0,19 0 0,228 0 16,-176 0 0,-70 0-16,70 0 0,-52 0 0,-19 0 0,36 0 0,-18 0 15,-17 0-15,0 0 0,17 0 0,-17 0 0,-1 0 0,107 18 16,-89-18-16,-17 0 0,17 0 0,-18 0 0,1 0 0,0 0 0,-1 0 0,1 0 0,35 0 16,-35 17-16,17-17 0,18 0 0,-18 0 0,-17 0 0,-1 0 15,1 0-15,0 0 0,17 0 0,53 0 16,-70 0-16,35 0 15</inkml:trace>
  <inkml:trace contextRef="#ctx0" brushRef="#br0" timeOffset="1128.5867">2963 9172 0,'18'0'16,"0"0"-16,-1 0 15,1 0-15,0 0 0,-1 0 16,18 0-16,-17 0 0,0 0 16,-1 0-16,36 0 0,-35 0 0,0 0 0,-1 0 15,1 0-15,-1 0 0,1 18 0,0-18 0,-1 0 0,1 0 0,0 0 0,-1 0 16,1 0-16,17 18 0,-17-18 0,-1 0 0,248 17 31,-247-17-31,317 0 31,-300 0-31,-17 0 0,-1 0 0,1 0 0,88 0 16,-71 0-16,212 0 31,-229 0-31,35 0 0,-36 0 0,36 0 16,-35 0-16,-1 0 0,19 0 0,-19 0 0,1 0 0,0 0 0,17 0 15,-17 0-15,-1 0 0,1 0 0,0 0 0,-1 0 0,1 0 0,-1 0 0,1 0 16,123 0-16,-123 0 0,17 0 16,0 0-16,-17 0 0,35 0 0,-35 0 15,17 0-15,-17 0 0,-1 0 0,1 0 0,17 0 0,71 0 32,-36 0-32,-34 0 15,-19 0-15,1 0 0,0 0 16</inkml:trace>
  <inkml:trace contextRef="#ctx0" brushRef="#br0" timeOffset="17329.957">6967 5168 0,'71'0'63,"-18"0"-63,17 0 0,-52 0 0,0 0 15,-1 0-15,1 0 0,0 0 0,-1 0 0,18 0 0,1 0 0,52 0 16,-70 0-16,17 0 0,-17 0 0,-1 0 0,1 0 0,17 0 0,36 0 0,52 0 15,-70 0-15,-35 0 0,-1 0 0,36 0 0,-35 0 0,0 0 0,34 0 0,1 0 0,0 0 0,-35 0 0,17 0 0,0 0 16,1 0-16,-1 0 0,71 0 0,0 0 0,-89 0 0,54 0 0,-54 0 0,89 0 0,-88 0 16,35 0-16,-18 0 0,0 0 0,36 0 0,0 0 0,-19 0 0,-16 0 0,-1 0 0,-17 0 0,35 0 0,-36 0 0,19 18 15,-1-18-15,0 0 0,18 0 0,-18 0 0,1 0 0,-1 0 0,124 17 0,-71-17 0,-53 0 0,0 0 0,1 0 16,-19 0-16,18 0 0,1 0 0,-1 0 0,18 0 0,18 0 0,-36 0 0,0 0 0,-17 0 0,17 18 0,0-18 0,1 0 0,-19 0 0,1 0 0,35 0 16,-18 0-16,-17 0 0,17 0 0,-17 0 0,52 0 0,-35 0 0,18 0 0,-17 0 0,-19 0 0,36 18 0,-18-18 0,-17 0 0,0 0 15,17 0-15,88 0 0,-105 0 0,17 0 0,1 0 0,-19 0 0,19 0 0,34 0 0,-52 0 0,52 0 0,-52 0 0,35 0 0,-35 0 0,123 0 16,-36 0-16,-87 0 0,17 0 0,-17 0 0,17 0 0,1 0 0,-1 0 0,53 0 15,-70 0-15,564 17 16,-565-17-16,195 0 0,-159 0 16,-18 0-16,18 0 0,141 0 0,-141 0 0,35 0 0,-52 0 15,-19 0-15,1 0 0,0 0 0,52 18 0,-17-18 0,-35 0 0,-1 0 0,19 0 0,-19 0 0,18 0 0,-17 0 0,0 0 0,17 0 0,-17 0 16,-1 0-16,1 18 0,35-18 0,-36 0 0,54 0 0,-18 0 0,106 0 0,-142 0 0,1 0 0,0 0 16,35 0-16,-36 0 0,1 0 0,35 0 0,-36 17 0,36-17 0,0 0 0,-35 0 0,17 0 0,53 0 15,-70 0-15,17 0 0,-17 0 0,0 18 0,17-18 0,0 0 0,-17 0 0,17 0 0,-17 0 0,17 0 0,18 0 0,-36 0 16,1 0-16,17 0 0,-17 0 0,0 0 0,-1 0 0,1 0 0,0 0 0,17 0 0,-18 0 0,1 0 0,0 0 0,17 0 0,-17 0 0,-1 0 0,1 0 15,0 0-15,70 18 0,-71-18 0,1 0 0,0 0 0,17 0 0,-17 0 0,-1 0 0,1 0 0,17 0 0,-17 0 0,-1 0 0,1 0 16,0 0-16,52 0 0,-52 0 0,0 0 0,-1 17 0,1-17 0,0 0 0,17 0 0,0 0 0,0 0 0,-17 0 0,141 0 16,-124 0-16,265 0 15,-159 0-15,-106 0 16,1 0-16,405 18 16,-406-18-16,35 0 15,-52 0-15,70 0 0,0 18 0,-52-18 0,-1 0 0,-17 0 0,17 0 16,-18 0-16,19 0 0,-1 0 0,18 0 0,-35 0 0,17 0 0,-18 0 0,19 0 15,-1 0-15,18 0 0,35 0 0,-53 0 0,1 0 0,-19 0 0,1 0 0,0 0 16,17 0-16,18 0 0,17 0 0,1 0 0,-53 0 0,-1 0 16,1 0-16,17 0 0,-17 0 0,17 0 0,-17 0 0,17 0 0,71 0 0,-89 0 15,19 0-15,-19 0 0,19 0 0,-19 0 0,19 0 0,-19 0 0,1 0 0,17 0 0,-17 0 0,-1 0 0,1 0 0,0 0 16,-1 0-16,1 0 0,17 0 0,-17 0 0,17 0 0,0 0 0,-17 0 0,17 0 0,-17 0 0,194 0 16,-195 0-16,19 0 0,-19 0 0,1 0 0,105 0 15,-105 0-15,0 0 0,17 0 0,-17 0 0,17 0 0,0 0 0,106 0 16,-123 0-16,-1 0 0,1 0 0,0 0 0,17 0 0,18 0 0,-18 0 0,0 0 15,89 0-15,17 0 16,-88 0-16,70 0 0,-87 0 0,-1 0 16,124 0-16,-142 0 0,1 0 0,17 0 0,-17 0 0,352 0 15,-352-18-15,35 18 16,17 0-16,1 0 0,-36 0 0,-17 0 0,264-18 16,-247 18-16,-17 0 0,17 0 0,-17 0 0,0-17 0,17 17 0,230 0 15,-230-18-15,-18 18 0,72 0 0,-72 0 16,19-18-16,87 18 0,-105 0 0,17 0 0,-17 0 0,34 0 0,-34-17 15,17 17-15,54 0 0,-54-18 0,-18 18 0,1 0 0,17 0 0,-17 0 0,17 0 0,-17 0 0,0 0 0,-1 0 0,1-18 0,0 18 16,17 0-16,0 0 0,-17-17 0,17 17 0,-17 0 0,17 0 0,-17 0 0,-1 0 0,1 0 0,-1 0 0,1 0 0,0-18 0,-1 18 16,54 0-16,17 0 0,-70 0 0,-1 0 0,19 0 0,-36-18 15,53 18-15,-36 0 0,1 0 0,17-17 0,-17 17 0,17 0 0,36 0 0,-54 0 16,19 0-16,-1-18 0,0 18 0,0 0 0,-17 0 0,17 0 0,-17 0 0,0 0 0,-1 0 0,1-17 16,-1 17-16,1 0 0,0 0 0,35-18 0,-18 18 0,-17 0 0,17 0 0,-17 0 0,-1 0 15,1 0-15,-1 0 0,19 0 0,-36-18 0,70 18 0,-52 0 0,70-17 0,-53 17 16,1 0-16,-19 0 0,1 0 0,17 0 0,18 0 0,406-36 31,-353 36-31,176-17 16,-229 17-16,-36 0 0,1 0 0,17 0 0,-17 0 0,35 0 0,-18 0 15,0 0-15,107 0 0,-107 0 0,0 0 0,0 0 0,-17 0 16,158 0-16,-123 0 0,-35 0 0,35 0 0,0 0 0,-18 0 16,18 0-16,-35 0 0,-1 0 0,36-18 0,-18 18 0,-17 0 0,17 0 0,-17 0 0,0 0 0,17-18 0,-17 18 15,-1 0-15,1 0 0,70 0 0,-53 0 0,18 0 0,-35 0 0,17 0 0,-17 0 0,17-17 0,-17 17 0,-1 0 0,1 0 0,0 0 16,158-18-16,-123 18 0,0 0 0,-36 0 0,19-17 15,-19 17-15,36 0 0,-17 0 0,-1 0 0,18 0 0,17 0 0,-17 0 0,-18 0 0,-17 0 16,17 0-16,18 0 0,0 0 0,-35 0 0,17 0 0,-17 0 0,17 0 0,-17 0 0,-1-18 0,1 18 0,17 0 0,-17 0 0,0 0 16,17 0-16,-18 0 0,19 0 0,-19 0 0,1 0 0,53 0 0,-54 0 0,19 0 0,-1 0 0,18 0 15,-36 0-15,36 0 0,-17 0 0,-1 0 0,-18 0 0,1 0 0,0 0 0,-1 0 16,1 0-16,53 0 0,-54 0 0,18 0 0,-17 0 0,88 0 16,-88 0-16,140 0 15,-122 0-15,52 0 16,-71 0-16,1 0 0,0 0 0,-1 0 0,19 0 15,-19 0-15,36 0 0,-35 0 0,17 0 0,-17 0 0,17 0 16,0 0-16,-17 0 0,0 0 0,-1 0 0,1 0 0,17 0 16,-17 0-16,17 0 0,-17 0 0,-1 0 0,1 0 0,17 0 15,-17 0-15,17 0 0,-17 0 0,-1 0 16,19 0-16,-19 0 0,1 0 0,0 0 0,87 0 31,1 0-15,-53 0-1,-18 0 1,-17 0 0</inkml:trace>
  <inkml:trace contextRef="#ctx0" brushRef="#br0" timeOffset="35338.9616">3281 13600 0,'0'0'15,"0"-18"32,17 18-47,1 0 16,-18-18-1,18 1-15,-1-1 0,1 0 16,88-123 15,-71 124-31,0-36 16,-17 53-16,-18-18 0,18 0 0,-1 18 15,-17-17-15,18-1 0,-18 1 0,0-1 16,18 0-16,35-105 16,-36 52-1,-17 18-15,0 36 0,18-19 0,-1 19 16,-17-1-16,0 0 0,0 1 0,0-1 0,0 1 0,18-1 16,-18 0-16,0 1 0,0-1 0,0 0 0,0-17 15,0 17-15,0-34 16,0 34-16,0-17 15,-18-1 1,1 19 0,-1-1-16,1 18 15,-1-35 1,0 35-16,-17-18 16,17 18-16,18-18 0,-53 18 15,36 0-15,17-17 0,-53 17 16,35 0-16,-35-18 15,36 18-15,-1 0 0,0 0 0,1 0 16,-1 0-16,0 0 0,-52 18 16,52-18-16,18 17 0,-17-17 0,-1 0 0,18 18 15,-18-18-15,1 0 0,-1 0 0,0 18 0,1-1 16,-1-17-16,18 18 0,-17-18 0,-1 18 0,0-1 0,-17 19 16,-36 52-1,54-35 1,-1-18-16,1 0 0,-19 36 15,36-54-15,0 1 0,-17 17 16,17-17-16,-18 35 0,0-53 0,1 123 16,17-105-1,0 17-15,0-17 0,0 35 0,0 88 32,0-88-32,17-18 15,1 0-15,0-17 0,-18 17 16,17-17-16,19 0 15,-36-1-15,17-17 16</inkml:trace>
  <inkml:trace contextRef="#ctx0" brushRef="#br0" timeOffset="39313.7192">18186 5786 0,'0'17'62,"0"1"-46,0-1-16,0 1 0,0 0 15,0 17-15,0-17 16,-53 70 0,35-35 15,18-36 0</inkml:trace>
  <inkml:trace contextRef="#ctx0" brushRef="#br0" timeOffset="39870.2721">18433 5997 0,'17'0'47,"1"0"0,0 0-47,-1 0 16,1 0-1,-1 0-15,1 0 16,0 0 0,-1 0-1,1 0 1,0 0-1,-1 0 1,1 0 0</inkml:trace>
  <inkml:trace contextRef="#ctx0" brushRef="#br0" timeOffset="40806.2656">19103 5697 0,'0'18'63,"-18"0"-63,18-1 0,-17 1 0,17 0 15,-18-18-15,18 17 0,0 1 0,-18-1 16,-17 19-16,35-19 0,0 1 16,-18 0-16,-17 105 15,18 1 17,17-107-17,0 19 1,0-19-16,0 1 15,17-18 48,1 0-63,-1 0 16,1 0-16,17 0 15,18 0 1,-35-18-16,0 1 15,-1 17-15,-17-18 16,0 0-16,18 1 16,-1-1-16,-17 0 15,0 1 1,0-1 0,0 0 15,-17 18 0,-1 0-15,1 0-1,17-17-15,-53 17 16,35 0-16,0 0 16,-17 0-1</inkml:trace>
  <inkml:trace contextRef="#ctx0" brushRef="#br0" timeOffset="46637.888">1799 13388 0,'18'0'94,"-1"0"-94,1 0 15,17 0-15,71 0 16,106 0 31,-195 0-47,36 0 15,-35 0 79</inkml:trace>
  <inkml:trace contextRef="#ctx0" brushRef="#br0" timeOffset="54257.6363">2769 16016 0,'18'0'78,"53"0"-46,-54 0-32,1 0 0,88 0 15,-89 0-15,301 0 47,-265 0-47,17 0 0,-35 0 16,36 0-16,-18 0 0,18 0 0,-36 0 15,0 0-15,0 0 0,18 0 0,-35 0 0,0 0 0,-1 0 0,36 0 16,0 0-16,-35 0 0,35 0 0,-36 0 0,19 0 0,-1 0 0,18 0 16,-36 0-16,19 0 0,-19 0 0,1 0 0,88 0 0,-71 0 15,247 0 1,-264 0-16,52 0 0,54 0 16,-89 0-16,0 0 0,107 0 0,-107 0 15,-18 0-15,19 0 0,-1 0 0,36 0 0,-18 0 0,-18 0 0,0 0 16,36 0-16,-54 0 0,36 0 0,-35 0 0,-1 0 0,1 0 0,0 0 15,-1 0-15,1 0 0,17 0 0,-17 18 0,0-18 0,-1 0 0,1 0 0,-1 0 0,1 0 0,0 0 0,-1 0 0,19 0 16,-19 0-16,1 0 0,17 0 0,18 0 16,0 0-16,-35 0 0,-1 0 0,1 0 0,0 0 0,17 0 0,-17 0 0,-1 0 0,18 0 0,-17 0 15,0 0-15,17 0 0,-17 0 0,17 0 0,18 0 16,-36 0-16,1 0 0,0 0 0,-1 0 0,1 0 0,0 0 0,-1 0 0,36 0 16,-35 0-16,0 0 0,-1 0 0,1 0 0,-1 0 0,1 0 0,17 0 15,36 0-15,-53 0 0,-1 0 0,1 0 0,-1 0 0,1 0 0,17 0 16,1 0-16,-19 0 0,1 0 0,0 0 0,-1 0 0,1 0 0,-1 0 0,19 0 0,-19 0 15,1 0-15,0 0 0,35 0 0,-36 0 16,124 0 0,-88 0-16,-35 0 0,0 0 15,17 0-15,0 0 0,-17 0 0,-1 0 0,1 0 16,17 0-16,18 0 0,18 0 16,-18 0-16,123 17 15,-158-17 1,105 0-16,-105 0 0,-1 0 0,19 0 15,-19 0-15,19 0 0,-19 0 0,1 0 0,0 0 16,-1 0-16,1 0 0,-18 18 0,53-18 16,-36 0-16,19 0 15,-19 0-15,1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4.9498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1-05-25T13:44:39.7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24059 3933 0,'-17'0'0,"34"0"0,-52 0 0,18 0 0,-1 0 15,0 0-15,1 0 0,-1 0 16,0 0-16,1 0 0,-1 0 0,0 0 0,1 0 16,-19 0-16,19 0 0,-1 0 0,1 0 15,-1 18-15,0-18 0,-246 35 31,246-35-31,-123 53 32,123-53-32,18 18 0,-17-18 0,-107 53 31,107-53-31,-1 18 16,0-18-16,1 0 0,17 17 0,-89 36 15,89-35-15,-17-18 0,-18 53 16,-36 0-1,36 17 1,17-52 0,0 35-16,1-36 15,17 1-15,0 0 0,-18 17 16,1 71 0,17-89-16,0 1 0,0 70 15,0-70-15,0-1 0,0 1 16,17 0-16,-17-1 0,35 36 15,-17-53-15,35 71 16,-35-71-16,-18 17 0,35 19 16,-17-36-16,-1 0 0,1 0 0,-18 17 0,17-17 0,89 36 15,-70-19-15,-19-17 0,1 0 0,0 0 16,-1 0-16,1 0 0,-18 18 0,35-18 0,-17 0 0,17 0 0,0 0 0,-17 0 16,0 0-16,17 0 0,53 18 0,-70-18 0,87 0 15,-52 0-15,-35 0 0,0 0 0,70 0 0,-71 0 0,54 0 16,-53 0-16,-1 0 0,89 0 0,-88 0 0,17-18 0,36 18 15,-54 0-15,1-18 0,0 18 0,-1-17 0,1 17 0,17 0 0,-17 0 0,35-18 0,0 0 16,-18 1-16,-17 17 0,-1 0 0,1-18 0,-1 18 0,1-18 0,17 1 0,-17 17 0,35-35 16,-35 35-16,-1-18 0,1 0 0,-1 18 0,1-17 0,17-1 15,-35 0-15,53-52 16,-35 70-16,-18-18 0,0 0 0,18 1 0,-18-1 0,0 1 16,17 17-16,-17-18 0,18 0 0,-18 1 0,0-1 0,0 0 15,0 1-15,0-1 0,0-35 16,0 36-16,0-1 0,0 0 0,0 1 15,0-1-15,0-35 16,-35 0 0,-18 0-1,35 36 1,0 17-16,18-18 0,-70-17 16,-54-18-1,36 35 1,71 1-16,-19 17 15,19-18-15,-1 18 0,0 0 0,1 0 0,-36-18 0,35 1 16,-17 17-16,17 0 0,1 0 0,-19-18 0,1 18 0,-18-18 16,18 18-16,-53-35 0,70 35 15,0 0-15,1 0 0,-36-18 0,35 18 0,0 0 0,1 0 16,-1-17-16,1 17 0,-1 0 0,0 0 0,1 0 16</inkml:trace>
  <inkml:trace contextRef="#ctx0" brushRef="#br0" timeOffset="73224.8298">5239 13070 0,'17'0'156,"1"0"-156,0 0 16,-1 0-16,1 0 15,0 0 1,-1 0-16,1 0 16,0 0-16,-1 0 15,1 0 1,-1 0 0,36-17 15,-35 17-16,0 0 1,-1 0 0,1 0-1</inkml:trace>
  <inkml:trace contextRef="#ctx0" brushRef="#br0" timeOffset="110718.4587">2716 13194 0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4.9498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1-05-25T13:47:04.8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2593 5521 0,'18'0'93,"-1"0"-77,1 0-16,-1 0 0,1 0 16,0 0-16,-1 0 0,36 0 0,-35 0 0,247 0 31,-177 0-31,-53 0 0,318 0 31,158 0 0,-440 0-15,229 0 0,-283 0-1,1 0-15,0 0 0,-1 0 0,54 18 0,-54-18 16,1 0-16,17 0 0,-17 0 0,0 0 0,-1 0 15,1 0-15,52 0 16,-52 0-16,0 0 0,-1 0 0,1 0 0,0 0 0,-1 0 16,1 0-16,53 17 15,-54-17-15,1 0 0,-1 0 0,1 0 0,17 0 16,54 0 0,-19 0-1,-52 0-15,35 0 16,-36 0-16,1 0 0,17 0 15,53 0 1,-17 0 0,-53 0-16,52 0 15,-52 0 1,-1 0-16,1 0 0,0 0 16,-1 0-16,1 0 0,0 0 31</inkml:trace>
  <inkml:trace contextRef="#ctx0" brushRef="#br0" timeOffset="3941.1599">20532 8255 0,'17'0'62,"1"0"-62,0 0 0,-1 0 16,1 0-16,0 0 0,-1 0 0,1 0 0,-1 0 0,1 0 16,0 0-16,52 0 0,-52 0 15,211 0 1,-176 0-16,300 18 31,-300-18-31,-36 0 0,19 0 0,-19 0 0,1 0 0,17 0 16,1 17-16,-19-17 0,1 0 0,35 0 0,-36 0 0,1 0 15,17 0-15,1 0 0,-1 0 0,-17 0 0,-1 0 0,1 18 0,-1-18 0,19 0 16,-19 0-16,195 18 16,-159-18-16,53 0 15,-53 0-15,-36 17 16,1-17-16,0 0 0,-1 0 0,18 0 0,-17 0 0,0 0 0,35 0 15,-36 0-15,19 0 0,52 0 0,88 0 16,1 0 15,-54 0-31,-88 0 16,18 0-16,-35 0 0,17 0 0,-17 0 0,17 0 16,-17 0-16,-1 0 0,19 0 0,-19 0 0,1 0 0,0 0 15,87 0 1,1 0-1,-88 0-15,35 0 16,-36 0-16,1 0 0,0 0 0,-1 0 16,54 0-1,-53 0-15,-1 0 16,1 0-16,-1 0 0,19 0 16,17 0-1,-18 0 1,-17 0-16</inkml:trace>
  <inkml:trace contextRef="#ctx0" brushRef="#br0" timeOffset="6388.1629">27146 8220 0,'18'0'31,"0"0"-31,-1 0 16,1 0-16,17 0 16,-17 0-16,-1 0 0,248 0 31,-53 0 0,-142 0 0,-52 0 16</inkml:trace>
  <inkml:trace contextRef="#ctx0" brushRef="#br0" timeOffset="10007.1585">21290 7549 0,'-18'0'0,"1"0"16,-1 0-16,1 0 0,-1 0 15,0 0-15,1 0 0,-1 0 0,0 0 16,1 0-16,-1 0 0,0 0 15,1 0-15,-1 0 0,1 0 0,-1 0 16,0 0-16,1 0 0,-1 0 16,-35 71 15,53-53-15,-35 35-1,35-36-15,-18-17 0,18 35 16,0-17-16,0 0 0,-17 52 15,17-34-15,0-1 16,0 0-16,0 0 0,0-17 0,0 17 16,0-17-16,17 17 0,18 18 15,-35-35-15,36 17 16,-1 0-16,-17-35 16,-1 18-16,54 0 15,-54-1-15,72 1 16,-72-18-16,1 0 0,0 0 0,-1 0 15,1 0-15,17 18 0,124-18 16,0-18 0,-18 0-1,-124 1 1,1 17-16,35-36 0,-18 36 0,-35-17 16,18 17-16,0-18 0,-1 18 15,1-18-15,-1 1 16,-17-18-1,18 35-15,-18-18 0,0-17 16,0 17-16,0-17 16,0 17-16,0-17 15,0 17-15,0 1 0,0-1 16,-18 0-16,18 1 0,0-1 0,-17 0 16,-1 18-16,1-53 15,-1 53 1,18-17-16,-18 17 0,1-18 15,-1 18-15,0-35 16,1 35-16,17-18 16,-36 18-16,-34-17 15,70-1 1,-35 0-16,-1 18 16,1-17-1,17 17-15,1 0 0</inkml:trace>
  <inkml:trace contextRef="#ctx0" brushRef="#br0" timeOffset="11125.7823">23901 7479 0,'-18'0'0,"0"0"0,1 0 0,17-18 16,-18 18-16,0 0 0,1 0 0,-18 0 0,-177-17 31,194 17-31,1 0 0,-1 0 16,-194 0-1,177 0 1,17 0-16,-52 35 31,52-35-31,-35 106 16,36-106 0,17 17-16,0 1 0,-18 35 15,18 88 1,0-106-16,0-17 15,0 0-15,0 35 0,35-1 16,-35-34-16,36 35 16,-1-35-16,-35-1 0,18-17 0,-18 18 15,52 17-15,37 0 16,-54-17-16,-17-18 0,17 0 0,-18 0 16,-17 18-16,53-18 0,-35 0 0,0 0 0,-1 0 0,1 0 0,0 17 15,-1-17-15,18 0 0,-17 0 0,158 0 16,-87 0-1,-72 0 1,1 0-16,0 0 0,-1 0 0,-17-17 0,18 17 0,17-36 16,-17 36-16,-18-17 15,17-1-15,-17-17 0,18 35 16,0-71-16,-18 54 16,0-1-16,17-17 15,-17-53 1,0 52-16,-17 1 15,17 17-15,0 1 0,-18 17 0,18-18 16,-18-17 0,-17 17-1,18-17 1,-1 17 0</inkml:trace>
  <inkml:trace contextRef="#ctx0" brushRef="#br0" timeOffset="12890.5511">14799 8943 0,'0'0'0,"18"0"0,-1 0 0,1 0 15,0 0-15,-18 18 0,17-18 0,1 0 0,-1 0 16,-17 17-16,18-17 0,0 0 0,-1 0 0,1 0 0,0 0 0,-1 0 0,1 0 15,0 0-15,-1 0 0,1 0 0,52 18 0,-52-18 0,0 0 0,17 0 16,-17 0-16,17 0 0,-17 0 0,-1 0 0,1 0 0,-1 0 0,1 0 16,0 0-16,-1 0 0,1 0 0,0 0 0,-1 0 0,1 0 0,0 0 0,317 17 31,-265-17-15,-17 0-16,-35 0 0,-1 0 0,19 0 15,-1 0-15,-17 0 0,17 0 0,18 0 16,-36 0-16,19 18 0,158-18 15,-141 0 1,-36 0-16,1 0 0,0 0 0,-1 0 0,19 0 0,122 0 16,-140 0-1,176 0 1,-141 0-16,-35 0 0,-1 0 16,1 0-16,17 0 0,36 0 0,-54 0 15,1 0-15,0 0 0,-1 0 0,1 0 0,-1 0 0,1 0 0,0 0 16,-1 0-16,36 0 0,-35 0 0,0 0 15,-1 0-15,54 0 16,-54 0-16,1 0 16</inkml:trace>
  <inkml:trace contextRef="#ctx0" brushRef="#br0" timeOffset="14020.2553">18574 8908 0,'17'0'47,"1"0"-47,0 0 16,-1 0-16,19 0 0,-19 0 0,1 0 15,-1 0-15,1 0 0,17 0 0,-17 0 0,0 0 0,-1 0 16,1 0-16,0 0 0,17 0 0,-17 0 0,352 0 31,-352 0-31,-1 0 0,407 17 32,-407-17-32,18 0 15,-17 0-15,17 0 0,-17 0 0,0 0 0,-1 0 0,54 0 0,-54 0 0,1 0 16,17 0-16,-17 0 0,0 0 0,-1 0 0,1 0 0,0 0 0,-1 0 0,54 0 0,-54 0 15,1 0-15,0 0 0,-1 0 0,19 0 0,-19 0 0,54 0 0,-54 0 0,283 0 32,-282 0-32,53 0 0,-36 0 0,18 0 0,-18 0 15,18 0-15,-35 0 0,-1 0 0,36 0 0,53 0 16,-88 0-16,17 0 0,53 0 0,-70 0 0,-1 0 0,1 0 16,0 0-16,17 0 0,-17 0 0,-1 0 0,18 0 0,-17 0 0,0 0 0,-1 0 0,36 0 15,0 0-15,-35 0 0,-1 0 0,72 0 16,-54 0-16,18 0 15,-35 0-15,34 0 0,-34 0 0,0 0 16,-1 0-16,19 0 0,105 0 16,-106 0-16,88 0 15,-105 0-15,0 0 0,17 0 0,-17 0 16,-1 0-16,1 0 0,35 0 0,-36 0 0,160 0 31,-159 0-31,70 0 0,-53 0 16,-17 0-16,-1 0 0,19 0 0,-19 0 0,1 0 0,-1 0 15,1 0-15,0 0 0,-1 0 0,1 0 0,0 0 16,-1 0-16,36 0 0,-35 0 16,0 0-16,-1 0 15</inkml:trace>
  <inkml:trace contextRef="#ctx0" brushRef="#br0" timeOffset="21437.2966">17568 9578 0,'18'0'47,"0"0"-31,-1 0-16,-17-18 0,36 18 15,87 0 1,-105 0-16,193-17 47,-193 17-47,158 0 31,-158 0-31,0 0 0,-1 0 16,1 0-1</inkml:trace>
  <inkml:trace contextRef="#ctx0" brushRef="#br0" timeOffset="23458.0451">18380 10248 0,'17'0'125,"1"0"-109,0 0 15</inkml:trace>
  <inkml:trace contextRef="#ctx0" brushRef="#br0" timeOffset="24554.0443">23513 10231 0,'17'0'15,"1"17"1,0-17-1,-1 0-15,1 0 16,-18 18-16,17-18 0,1 0 0,0 0 0,-18 17 0,317-17 31,-281 0-31,-19 0 0,1 0 0,-1 0 16,1 0-16,17 0 0,-17 0 0,0 0 0,-1 0 0,19 0 0,-1 0 0,53 0 0,-53-17 0,36 17 16,-53 0-16,52 0 0,-35 0 0,-17 0 0,35 0 0,-18 0 0,-17-18 0,-1 18 0,19 0 0,-1 0 0,124-17 15,-124 17-15,18 0 0,17-18 0,-52 18 0,123 0 16,-35 0-16,-53 0 0,-35 0 0,52 0 0,-35 0 0,18 0 0,18 0 15,-53 0-15,-1-18 0,19 18 0,-19 0 0,1 0 0,-1 0 0,1 0 0,0 0 0,-1 0 0,19 0 0,-19 0 0,1 0 0,0 0 0,17 0 0,-18 0 16,36 0-16,-35 0 0,35 0 0,-35 0 0,-1 0 0,1 0 0,-1 0 0,1 0 0,17 0 0,-17 0 0,0 0 0,-1 0 16,19 0-16,52 0 0,-53 0 0,0 0 0,-17 0 0,17 0 0,-17 0 15,17 0-15,-17 0 0,17 0 0,-17 0 0,52 0 0,-52 0 0,0 0 0,-1 0 16,18 0-16,-17 0 0,0 0 0,17 0 0,-17 0 0,17 0 0,-17 0 0,17 0 16,177 0-1,-177 0-15,53 0 16,-53 0-16,-17 0 0,35 0 15,17 0 1</inkml:trace>
  <inkml:trace contextRef="#ctx0" brushRef="#br0" timeOffset="25624.0669">13847 10777 0,'17'0'47,"160"18"-16,-160-18-31,36 0 0,-35 0 0,-1 0 16,1 0-16,0 0 0,88 18 0,-71-18 0,-18 0 15,19 0-15,-19 0 0,19 17 0,-19-17 0,1 0 0,17 0 0,-17 0 0,-1 0 0,19 0 16,-19 0-16,1 0 0,53 0 0,-54 0 0,1 0 0,-1 0 0,1 0 0,0 0 15,17 0-15,-17 0 0,-1 0 0,1 0 0,0 0 0,-1 0 0,1 0 0,-1 0 0,1 0 0,17 0 16,-17 0-16,35 0 0,-35 0 0,-1 0 0,1 0 0,0 0 0,-1 0 16,18 0-16,1 0 0,-19 0 0,72 0 15,-72 0-15,18 0 16,-17 0 0</inkml:trace>
  <inkml:trace contextRef="#ctx0" brushRef="#br0" timeOffset="26886.574">15875 11501 0,'0'17'16,"0"1"-1,18-18-15,-1 0 16,36 17-16,-35-17 16,52 0-16,-34 18 0,-19-18 0,19 0 15,-19 0-15,1 0 0,-1 0 0,1 0 0,0 0 0,-1 0 0,1 0 0,0 0 0,-1 0 16,19 18-16,-1-18 0,53 0 0,-70 0 0,17 0 0,-17 0 0,-1 0 15,36 0-15,-35 0 0,35 0 0,-36 0 0,1 0 0,17 0 0,36 0 16,-36 0-16,-17 0 0,-1 0 0,1 0 0,0 0 0,17 0 0,-17 0 16,211-18-1,-194 18-15,18-35 16,-35 17-16,-1 1 0,-17-1 16,18 18-16,0-71 15,-18 54-15,0-1 0,0 0 0,0-34 16,0 34-1,0-35-15,0 35 0,-18 1 16,0-36-16,1 35 16,-1 0-16,0 1 0,18-1 0,-17 18 15,-1-17-15,-52-19 0,52 19 16,0 17-16,1-18 0,-19 18 0,19-18 0,-142-17 16,141 35-1,-17-18-15,0 18 0,17 0 0,1 0 0,-19 0 0,19 0 16,-19-17-16,-34 17 0,35-18 0,-1 18 0,19 0 0,-1 0 0,-17 0 0,17 0 15,0 0-15,1 0 0,-36-17 0,18 17 0,17 0 0,0 0 0,1 0 0,-1 0 0,0 0 0,1 0 0,-36 0 16,18 0-16,-1 0 0,-175 0 16,140 0-16,53 0 0,-17 0 0,0 0 15,0 0-15,-36 0 0,53 0 0,1 0 0,-1 0 16,1 0-16,-1 17 0,0-17 0,-70 35 16,88-17-16,-18 0 15,-17-1-15,35 1 0,-18 0 0,18-1 16,0 1-16,-17 52 15,17-52-15,0 70 16,0 1 0,70-19-1,19 1 1,-72-71-16,160 53 16,-160-53-1,1 17-15,17-17 0,18 0 0,-35 0 0,123 18 16,-106-18-16,-17 0 0,-1 0 0,1 0 0,0 0 0,-1 0 15,1 0-15,0 0 0,34 0 0,-34 0 0,0 0 0,-1 0 0,1 0 0,0 0 0,-1 0 0,1 0 0,0 0 16,-1 0-16,1 0 0,0 0 0,17 0 0,-18 0 0,1 0 0,0 0 0,52-18 16,-52 18-16,52-17 15,-52 17-15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366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4.9498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1-05-25T13:49:23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2505 5856 0,'17'0'93,"1"0"-77,17 0 0,-17 0-16,0 0 0,-1 0 0,18 0 15,-17 0-15,0 0 0,-1 0 0,1 0 16,0 0-16,-1 0 0,1 0 0,0 0 16,17 18-16,-17-18 0,-1 0 0,1 0 0,-1 0 15,1 0-15,70 0 16,-70 0-1,17 0 17</inkml:trace>
  <inkml:trace contextRef="#ctx0" brushRef="#br0" timeOffset="943.537">4815 5980 0,'18'0'16,"0"0"-16,-1 0 0,1 0 15,123 0 1,-123 0-16,-1 0 16,266 0-1,-195 0-15,-71 0 0,54 0 0,-53 0 0,87 0 16,-52 0-16,-35 0 0,105 0 0,-105 0 0,70 0 16,-52 0-16,-1 0 0,-18 0 0,36 0 0,-35 0 0,0 0 0,35 0 0,-36 0 0,19 0 15,-19 0-15,1 0 0,-1 0 0,1 0 0,17 0 0,-17 0 0,17 0 0,-17 0 0,17 0 0,-17 0 0,-1 0 16,36 0-16,-35 0 0,0 0 0,-1 0 0,72 0 0,69 0 15,-140 0-15,88 0 32,-89 0-32,1 0 109,0 0-93,-1 0-1,1 0-15,0 0 0,17 0 0,35 0 16,89 0 0,-53 0-1,0 0 1,-36 0-16,-52 0 0,17 0 0,-17 0 0,0 0 0,17 0 0,18 0 15,35 0-15,-35 0 0,17 0 0,-34 0 0,-19 0 0,72 0 16,-37 0-16,-34 0 0,35 0 0,0 0 0,17 0 16,54 0-16,-89 0 0,0 0 0,-17 0 0,17 0 0,-17 0 15,17 0-15,1 0 0,-19 0 0,19 0 0,-19 0 0,1 0 0,-1 0 0,1 0 0,0 0 0,17 0 16,-17 0-16,-1 0 0,54 0 0,-54 0 0,1 0 0,17 0 0,1 0 16,-1 0-16,-17 0 0,-1 0 0,36 0 15,-35 0-15,-1 0 0,36 17 0,-35-17 0,0 0 16,-1 0-16,36 0 15</inkml:trace>
  <inkml:trace contextRef="#ctx0" brushRef="#br0" timeOffset="11026.9095">14129 13388 0,'17'0'32,"1"0"-17,0 0-15,-1 0 16,1 0 78</inkml:trace>
  <inkml:trace contextRef="#ctx0" brushRef="#br0" timeOffset="11517.4322">14217 13388 0,'0'18'62,"0"-1"-62,0 248 47,-18-195-47,1-34 16,17-19-16,-18 1 0,18 0 0,0-1 0,0 18 0,-18 1 16,18-19-16,0 1 0,0 0 0,-17 35 0,17-18 0,0-18 0,-18-17 15,18 18-15,-35 88 16,35-88 15,0-36 0,0 0-31,17-52 0,1 52 0,-18-17 16,18 17-16,-18 1 0,0-1 0,17-17 0,-17 17 0,36-35 16,-36 35-16,17-52 0</inkml:trace>
  <inkml:trace contextRef="#ctx0" brushRef="#br0" timeOffset="12205.4303">14534 13264 0,'18'0'47,"-18"18"-31,18-18-16,-1 35 0,-17-17 0,18 0 0,0-18 15,-18 17-15,53 36 0,-36-35 0,1-1 0,-1 1 0,1 0 16,35 35-16,35 35 16,-88-71-1,18 19-15,-1 17 16,-17-18 0,0-17-1,-35 17 1,18-35-16,-36 35 15,35-35-15,0 18 0,1-18 0,-1 17 16,0-17-16,-34 18 16,34-18-16,-35 0 15,35 0-15,1 0 0,-1 0 0,0 0 0,-17 0 0,18 0 16,-1 18-16,0-18 0,1 0 0,-1 0 0,0 0 16,1 0-16,-1 0 0,-52 0 15,52 0-15,-17 0 16,17 0-16,0 0 0,1 0 15,17 17 79,0 1-78,17-18-16,-17 18 0,18-18 15,0 17-15,-1 1 0,19 0 16,-19-1-16,1 1 0,-1-18 0,19 35 16,-19-35-16,54 35 15,-53-17-15,-1 0 16,1-18-16,-1 0 62,-17-18-62,18 0 0</inkml:trace>
  <inkml:trace contextRef="#ctx0" brushRef="#br0" timeOffset="12663.4301">15134 13988 0,'18'0'0,"-36"0"0,53 0 16,-17 0-16,0 0 0,17 0 15,53 0 1,-53 17 0,-17-17-16,-18 18 15,0 17 1,0 18-1,0-18 1,-18 18 0,1-35-16,-1 35 15,18-35 1,0 17-16,0-18 31,18-17 0,17-17-15,-17 17-16,-1-18 0,1 18 0,0-17 0,-1-1 16,19-17-1,-19 35-15,-17-18 0,0 0 0,18 18 16,-18-17-16,0-36 16,0 35-16,0 0 0,0-17 15,0 18-15,0-1 0,0 0 0</inkml:trace>
  <inkml:trace contextRef="#ctx0" brushRef="#br0" timeOffset="12885.0335">15434 13547 0,'0'17'46,"0"1"-46,18 17 0,-18-17 16,17-18-16,-17 17 0,0 1 0,53 17 16,-53-17-16,18 0 0,-18-1 0,35-17 15,-35 18-15,35 0 16</inkml:trace>
  <inkml:trace contextRef="#ctx0" brushRef="#br0" timeOffset="13251.5969">16122 14023 0,'35'0'32,"0"0"-32,-17 0 0,0 0 0,-1 0 15,1 0-15,0 0 0,-1 0 0,1 0 0,53 0 16,-54 0-16,107 0 16,-107 0-16,71 18 15,-70-18-15,0 0 0,-1 0 0,19 0 0,-19 0 0,36 0 0,-35 0 16,17 0-16,-17 0 0,17 0 0,-17 0 0,-1 0 0,19 0 15,-19 0-15,1 0 0,0 0 0,-1 0 0,1 0 16</inkml:trace>
  <inkml:trace contextRef="#ctx0" brushRef="#br0" timeOffset="13673.5966">17022 13864 0,'17'0'63,"1"0"-48,-1 0-15,1 18 0,0-18 0,88 17 16,-89 1 0,1-18-16,-1 0 0,19 18 0,17-1 15,-36-17 1,-17 18-16,0 0 31,0-1-15,-35 19-1,17-36-15,-52 35 16,52-35-16,18 17 0,-53 1 16,36-18-16,-1 18 15,0-1 1,36-17 31</inkml:trace>
  <inkml:trace contextRef="#ctx0" brushRef="#br0" timeOffset="14036.1924">18874 13688 0,'0'17'47,"0"1"-47,-18 88 16,18-88-16,-71 158 16,54-141-16,-36 71 15,18-71-15,35-17 0,-18 17 0,-17 1 16,17-19-16,18 1 0,-18-18 0,1 17 0,-1 1 0,18 0 0,-18-1 15,1 1-15,17 0 0,-18-18 0,1 0 0,17 17 0,-18 1 0,0 0 16,18-36 31,0-70-31,0 70-16,18-35 0,70-211 15,-70 193-15</inkml:trace>
  <inkml:trace contextRef="#ctx0" brushRef="#br0" timeOffset="14488.1903">19032 13441 0,'0'0'0,"18"0"0,0 0 16,-1 0-16,19 35 16,-19-17-16,89 123 15,-71-124-15,-35 19 16,18-36-16,141 194 15,-142-177-15,-17 1 0,36 17 0,-36-17 0,17-18 0,1 35 16,-18-17-16,18 0 0,-18 17 0,0-18 16,0 1-16,0 0 0,-53-1 31,17-17-31,-52 0 16,71 0-16,-36 0 0,35 0 0,-17 0 0,17 0 0,0 0 0,-17 0 15,-194-17 1,176 17-16,35 0 15,-17 0-15,35 17 47,0 1-31,0 35 0,18-53-16,-18 18 0,0-1 15,17-17-15,1 18 78</inkml:trace>
  <inkml:trace contextRef="#ctx0" brushRef="#br0" timeOffset="14959.1901">19562 14411 0,'17'0'0,"-34"0"0,52 0 0,-18 0 16,1 18-16,35-1 15,-35 1 95,-18 0-110,-18-18 0,18 17 0,0 1 15,-18-18-15,1 0 0,17 17 0,-18-17 0,0 36 0,-87 34 32,105-52-32,-18 0 15,36-18 48,-1 0-48,1 0-15,0 0 0,-18-18 0,35 0 16,-18 18-16,-17-17 31,0-1-15,0 0-16,0-35 15,0 18 1,0 0-16</inkml:trace>
  <inkml:trace contextRef="#ctx0" brushRef="#br0" timeOffset="15175.1892">19614 14182 0,'0'17'62,"0"1"-62,18-18 16,-18 18-16,18 17 16</inkml:trace>
  <inkml:trace contextRef="#ctx0" brushRef="#br0" timeOffset="15664.1888">18644 14235 0,'0'17'47,"0"1"-47,124 211 31,-107-211-31,19 35 15,-36-36-15,17 1 0,19 0 0,-36-1 0,17-17 0,-17 18 16,18-18-16,-18 18 0,35-18 0,-35 17 0,18-17 16,-18 18-16,17-18 47,-17-18-47,36-70 15,-36 70-15,0 1 0</inkml:trace>
  <inkml:trace contextRef="#ctx0" brushRef="#br0" timeOffset="16433.1874">19350 13441 0,'0'-18'16,"0"1"31,0-1-32,0 0 1,18-17 0,70-88 15,-88 105-31,88-70 31,-88 70-31,18-17 31,-1 35 48,-17 17-79,0 1 15,0 0-15,0-1 0,35 72 16,-35-72-16,0 1 0,18 105 15,0-70 1,-18-35-16,0-1 0,17-17 0,-17 18 0,18 17 16,-18-52 62,0-1-78,0 0 15</inkml:trace>
  <inkml:trace contextRef="#ctx0" brushRef="#br0" timeOffset="18429.1898">17586 15963 0,'-18'0'78,"1"0"-62,-1 0 0,-35 0-16,35 0 0,-52-17 15,35 17-15,-36 0 0,53 0 0,1 0 0,-1-18 0,-17 18 0,17 0 16,1 0-16,-19 0 0,19 0 0,-19 0 0,19 0 0,-1 0 0,1-18 0,-19 18 0,19 0 0,-319-35 31,266 35-31,35-18 0,17 18 16,0 0-16,1 0 0,-19 0 0,19 0 0,-1 0 0,1 0 15,-1 0-15,-17 0 16</inkml:trace>
  <inkml:trace contextRef="#ctx0" brushRef="#br0" timeOffset="19057.1914">16669 15593 0,'-18'0'62,"0"0"-62,1 17 16,-248 72 15,248-72-31,-89 19 16,88-19-16,-17-17 0,35 18 15,-71-1-15,36-17 0,0 36 16,-18-36-16,53 17 0,-88 1 16,70 0-1,18-1-15,-18-17 32,18 18 14,18-18-46,0 18 16,-1-18-16,89 35 16,-71-35-16,-17 0 0,0 0 0,-18 17 0,17-17 0,36 0 15,35 18 1,-70 0 0</inkml:trace>
  <inkml:trace contextRef="#ctx0" brushRef="#br0" timeOffset="19655.7458">18380 15487 0,'0'18'47,"0"-1"-47,-18 1 16,18 0-16,0 34 0,-18-16 0,1-19 15,-1 36-15,18-35 0,-17 17 0,17-17 0,0-1 16,-18 1-16,18 0 0,-18-1 0,1-17 0,17 18 0,0 0 0,-18-18 0,18 17 0,0 1 0,-18 0 0,1 17 16,-71 176-1,70-211-15,-70 212 31,70-194-15,18-1-16,0 1 0,0-36 63,0 1-48,0-18-15</inkml:trace>
  <inkml:trace contextRef="#ctx0" brushRef="#br0" timeOffset="20386.7384">18503 15275 0,'0'0'16,"18"0"-16,-1 0 0,19 0 31,-19 0-31,1 0 0,17 36 0,159 158 47,-158-177-47,-19 19 0,1-19 0,-18 1 16,18-18-16,-1 17 0,-17 1 0,0 0 0,18 17 15,-18 36 1,-35-1 0,-36-17-1,53-35 1,-35-1-16,53 1 0,-35-18 0,35 18 15,-18-18-15,-17 0 0,18 0 0,-72 0 16,1 0 0,71 0-16,-1 0 15,-17 0-15,17 0 16,18 17 78,0 1-94,0-1 15,0 1-15,18-18 0,52 159 16,-52-106 0,-18-36-16,17 1 0,-17 0 0,0-1 15,18-17-15,0 36 0,-1-19 0,-17 19 16,18-19-16,-18 1 15,0-36 48,0 1-47,18 17-16</inkml:trace>
  <inkml:trace contextRef="#ctx0" brushRef="#br0" timeOffset="20980.7427">19085 16175 0,'18'0'16,"-36"0"-16,54 0 0,-19 0 0,1 0 15,-1 0-15,1 0 0,17 17 16,-17-17 0,0 0-1,-18 18 48,0 0-63,0 17 15,0-17-15,0-1 0,0 1 0,-18 0 16,18-1-16,-18 1 0,1 17 16,17-17-16,-18-18 0,18 17 0,0 1 0,-18-18 15,1 53 1,-1-18 0,18-17-1,18-18 48,-1 0-48,1 0-15,0 0 16,-1 0-16,1 0 0,0 0 47,-18-18-32,0-52 1,17-71 0</inkml:trace>
  <inkml:trace contextRef="#ctx0" brushRef="#br0" timeOffset="21169.7408">19262 15893 0,'0'17'32,"0"1"-32,0 0 15,0-1-15,0 1 16,17-1-16,-17 1 31,0 0-31</inkml:trace>
  <inkml:trace contextRef="#ctx0" brushRef="#br0" timeOffset="21932.7423">18803 15134 0,'0'0'0,"0"-17"47,18 17-32,-18-18 1,17 18-16,1-18 15,53 18 1,-54-17-16,36 17 31,-35 0-15,-1 0 46,1 0-46,0 0-16,-1 0 16,1 17-16,0-17 0,-18 18 15,17-18-15,-17 18 0,35-1 16,1 18 0,-19-17-1,1 17 1,-18-17-16,0 17 15,0-17-15,18 17 16,-18-17-16,0 17 0,17 53 16,-17-17 15,0-53-31</inkml:trace>
  <inkml:trace contextRef="#ctx0" brushRef="#br0" timeOffset="22816.8095">14517 15240 0,'0'18'63,"0"17"-63,0-17 0,-18 17 0,18 0 15,0-17-15,0-1 0,-17 54 16,-1-36-16,18-17 0,-18 35 0,18-36 0,-17 19 0,17-19 0,0 1 15,-18 0-15,0 35 0,18-36 0,0 1 0,-17-18 0,17 17 0,0 1 0,-18 0 16,-52 158 0,70-158-16,-18-1 0,18 1 0,-18-18 0,18 18 15,0-1-15,-17 1 0,17 0 0,-18-18 0,18 35 16,-18-18 0,18-34 30,0-18-46,0-1 0</inkml:trace>
  <inkml:trace contextRef="#ctx0" brushRef="#br0" timeOffset="23549.9985">14534 15152 0,'0'0'0,"18"0"15,0 0-15,-1 0 0,36 0 16,-35 0-16,17 0 16,-17 0-16,-1 0 0,1 0 0,0 0 0,35 0 15,-36 0-15,1 0 0,0 0 0,-1 0 0,18 17 16,-35 1-1,36-18-15,-36 18 0,17 70 16,-17-18 0,0-52-16,18 35 15,-18-35-15,0-1 0,0 19 0,0 69 32,0-87-32,0 70 15,-18-52-15,1-36 16,-1 17-16,0-17 15,-17 0 1,-35 0 0,17 0-1,35 0-15,0 0 0,1 0 0,-54 0 16,54 0-16,-1 0 0,18-17 16,-35 17-16,17 0 0,0 0 15,18 17 63,0 1-62,0-1-16,0 54 16,0-53-16,0 123 15,0-88-15,0-36 16,0 1-16,18 35 15,-18-36-15,0-34 94,18 17-94,-18-18 0,17 1 0</inkml:trace>
  <inkml:trace contextRef="#ctx0" brushRef="#br0" timeOffset="24099.9948">15117 15840 0,'35'0'0,"-70"0"0,87 0 0,-34 0 15,0 0-15,-1 0 0,1 0 0,0 0 16,-1 0-16,1 0 0,17 17 16,-17-17-16,-18 18 78,0 0-78,0-1 15,0 1-15,0 0 0,-18 70 32,18-71-32,-35 19 15,35-19-15,0 1 0,-18-18 0,18 18 16,0-1-16,0 1 16,-17-18-16,17 17 0,17-17 78,1 0-63,0-17-15,-1 17 0,1 0 16,-18-18-16,53-17 16,-36 17-1,1 1 1,-18-1-1,18 0-15,-18 1 16,17-36-16,-17 35 0,0-35 16</inkml:trace>
  <inkml:trace contextRef="#ctx0" brushRef="#br0" timeOffset="24299.9988">15452 15487 0</inkml:trace>
  <inkml:trace contextRef="#ctx0" brushRef="#br0" timeOffset="39146.5302">14270 13935 0,'18'0'78,"-1"17"-62,-17 1-16,18-18 15,-18 18-15,53 35 31,-18 17 1,-17-70-32,-1 35 31,1-17 0,0-18-15,-18 18-1,17-18 1,1 17 0,-1-17-16,-17 18 15,0 0-15,18-18 16,-18 17 0,18-17-1,-1 0 1,-17 18-1,18-18 1,0 0 15,-18 18-31,0-1 32,17-17-17</inkml:trace>
  <inkml:trace contextRef="#ctx0" brushRef="#br0" timeOffset="69675.0098">14905 13282 0,'0'-18'140,"0"1"-124,-18 17 31,18-18-31,-17 18-1,-1 0 1,18-17 15,-35 17 0,35-18-15,-18 18 15,0 0-15,18-18-1,-17 18 17,-1 0 30,0 0-15,18-17-47,-17 17 16,-1 0 46,1 0 173</inkml:trace>
  <inkml:trace contextRef="#ctx0" brushRef="#br0" timeOffset="92387.0263">18045 6756 0,'17'0'94,"1"0"-78,0 0-16,-1 0 0,1 0 15,-1 0-15,1 0 0,0 0 0,-1 0 0,1 0 16,0 0-16,17 0 0,-17 0 0,-1-18 0,36 18 16,-35 0-16,-1 0 0,177-18 31,-176 18-31,0 0 0,-1 0 0,1 0 0,0 0 0,-1 0 15,18 0-15,107-17 16,-89 17 0,-1 0-16,-34 0 0,17 0 15,-17 0-15,0 0 0,-1 0 0,19 0 16,-1 0-16,35 0 0,-52 0 0,0 0 16,-1 0-16,1 0 0,0 0 0,17 0 0,-17 0 0,-1 0 15,1 0-15,-1 0 0,1 0 0,17 0 0,1 0 16,69 0-16,-87 0 15,17 0-15,-17 0 0,0 0 0,17 0 0,-17 0 16,52 0-16,-52 0 0,88 0 31,-89 0-15,1 0-16,-1 0 0,1 0 0,0 0 0,-1 0 16,89 0-1,-88 0-15,52 0 16,-52 0-16,17 0 15,18 0-15,-17 0 0,-19 0 0,-17 17 16,35-17-16,-17 0 0,35 0 0,0 0 16,-35 0-16,-1 0 0,19 0 0,-19 0 15,36 0-15,88 18 16,0 0 0,18-18-1,-141 0 1,229 17-1,-230-17-15,54 0 16,-54 0-16,1 0 0,0 0 0,-1 18 0,1-18 0,0 0 0,-1 0 16,19 0-16,-19 0 0,1 0 0,-1 0 0,1 0 0,0 0 15,-1 18-15,19-18 0,-19 0 0,1 0 0,0 0 0,-1 0 0,-17 17 0,53-17 16,-35 0-16,-1 0 0,1 0 0,0 0 0,17 0 0,-17 0 0,-18 18 0,17-18 0,1 0 0,0 0 16,17 0-16,18 0 0,-36 0 0,1 0 0,0 0 0,52 0 15,124 18 1,-176-18-16,229 0 15,-230 0 1,125 0-16,-107 0 0,0 17 0,0-17 16,1 0-16,-19 0 0,19 0 0,-19 0 0,54 0 0,-54 0 15,1 0-15,0 0 0,35 0 0,-18 0 0,-17 0 0,-1 0 0,1 0 16,-1 0-16,1 0 0,0 0 0,-1 0 0,1 0 0,0 0 0,17 0 0,35 0 16,-34 0-16,-19 0 0,1 0 0,0 0 0,17 0 0,-17 0 0,-1 0 15,18 0-15,1 0 0,17 0 0,-36 0 0,1 0 0,35 0 16,-35 0-16,34 0 0,-34 0 0,0 0 0,35-17 0,-36 17 15,1 0-15,35 0 0,35 0 0,71 0 32,-106 0-32,-18 0 15,0 0-15,-17 0 0,0 0 0,-1 0 0,18-18 16,71 0 0,-88 18-16,88 0 15,-89 0-15,1 0 0,17 0 16,36 0-1,-54 0-15,54 0 16,-53-17-16,-1 17 0,1 0 16,0 0-16,-1 0 0,1 0 15,0 0-15,-1 0 0,54 0 16,-36-18 0,-17 18-16,-1 0 15,1 0 1</inkml:trace>
  <inkml:trace contextRef="#ctx0" brushRef="#br0" timeOffset="95803.0091">18150 6791 0,'-17'0'78,"-1"0"-47,1 0-15,-1 0-16,0 0 16,1 0-16,17-18 15,-18 18-15,0 0 0,-35 0 31,36 0-31,-1 0 0,0 0 32,-34 0-1,16-17 0,19 17-15,-1 0-1</inkml:trace>
  <inkml:trace contextRef="#ctx0" brushRef="#br0" timeOffset="111802.0161">14288 13247 0,'17'0'94,"1"0"-79,-1 0 17,1 0-17,0 0 32,-1 0 0,1 0 0,0 0-31,-1 17 15,1-17-16,-18 18 1,35-18 0,-17 0-1,-18 18 1</inkml:trace>
  <inkml:trace contextRef="#ctx0" brushRef="#br0" timeOffset="114900.86">1111 12083 0,'18'0'109,"0"0"-93,-1 0 0,1 0-16,-1 0 15,1 0-15,0 0 0,-1 0 16,1 0-16,0 0 15,-1 0-15,1 0 0,0 0 16,-1 0-16,1 0 0,17 0 16,0 0 31,-35-18-16,18 18 0,-36 0 141,1 0-172,-1 0 0,0 0 16,1 0-1,-36 0 1,35 0-16,1 0 15,-1 0 1,-17 0 0,17 0-1,0 0-15,1 0 16,-1 0 156,1 0-157,-1 0 1,0 0-16,1 0 0,-1 0 16,0 0 15,36 0 94,0 0-109,-1 0-16,1 0 0,17 0 15,0 0 1,-17 0-16,70 0 15,-70 0-15,0 0 0,70 0 16,18 0 0,-89 0-16,71 0 15,-70 0-15,0 0 0,17 0 16,18 0 0,-35 0-1,-36 0 235,0 0-250,1 0 16,-1 0-16,0 0 0,1 0 15,-1 0-15,0 0 0,1 0 0,-1 0 0,-88 0 32,89 0-32,-142 18 47,141-18-47,-123 17 31,124-17-31,-36 0 31,53 18 47</inkml:trace>
  <inkml:trace contextRef="#ctx0" brushRef="#br0" timeOffset="224964.1374">7179 12136 0,'0'17'47,"18"-17"-32,-1 18-15,1-18 16,-18 17-16,18-17 0,17 18 0,-18-18 16,1 0-16,211 53 15,-211-53-15,17 0 0,530 18 32,-548-18-32,36 17 0,-35-17 0,35 0 15,123 0-15,-158 0 0,17 0 0,18 0 0,-35 0 0,35 0 0,-36 0 16,142 18-16,-106-18 0,0 0 0,-35 0 0,-1 0 0,18 0 0,1 0 0,-1 0 0,0 0 0,18 0 15,-35 0-15,0 0 0,-1 0 0,36 0 0,-35 0 0,17 0 0,-17 0 0,-1 0 0,19 0 0,-19 0 0,283 18 16,-71-18 0,-211 17-16,35-17 15,70 0-15,-70 0 16,-35 0-16,0 0 0,17 0 0,88 0 16,1 0-16,-18 0 15,-89 0-15,19 0 0,-19 0 0,1 0 0,-1 0 16,1 0-16,0 0 0,17 0 0,18 0 0,-35 0 0,52 0 0,-52 0 15,-1 0-15,1 0 0,35 0 0,-18 0 0,0 0 0,-17 0 0,0 0 16,-1 0-16,1 0 0,0 0 0,35 0 0,-36 0 0,19 0 0,-19 0 0,18 0 0,18 0 16,-35 0-16,176 0 15,-141 0-15,-35 0 0,87 0 16,-87 0-16,0 0 0,52 0 16,-52-17-16,0 17 0,17 0 0,0 0 0,0 0 0,1 0 15,-1 0-15,0 0 0,-17 0 0,-1-18 16,1 18-16,0 0 0,-1 0 0,1 0 0,0 0 0,-1 0 0,89-18 15,-71 18 1,-17 0-16,17-17 0,-17 17 16,-18-18-16,35 18 0,-17 0 15,0-18-15,-1 18 16,-17-17 0,35 17-1,-35-18-15,0 0 0,18 18 16,0-17-1,-1 17-15,1-35 16,-18 17-16,18 0 16,-1 18-16,1-53 15,-18 36-15,18-1 16,-18 0-16,17 1 16,-17-1-16,18-17 15,-18 17-15,17 1 16,-17-1-16,0-17 15,18-1 1,-18 1 15,18 18-31,-18-1 1235,0 0-1220,0 1 1,0-1 0,0 0-1,0 1-15,0-1 16,0 0-1,0 1 1,0-1 0,0 0-16,0 1 15,-18 17-15,18-18 0,0 1 16,0-1 0,-18 18-16,18-18 0,0 1 15,-17 17-15,17-18 0,-18 18 16,18-18-16,0 1 0,-17 17 15,17-18-15,0 0 16,-18 18-16,18-17 16,0-1-16,-18 18 0,1 0 0,17-17 0,0-1 15,-18 18-15,18-18 16,-18 18-16,18-17 0,-17 17 16,-1-18-16,18 0 0,-18 18 15,1 0-15,17-17 0,0-1 0,-18 18 16,1 0-16,17-18 0,-18 18 0,18-17 15,-18 17-15,1-18 0,-1 18 0,0 0 16,18-18-16,-17 18 0,17-17 0,-18 17 0,0 0 0,18-18 16,-17 18-16,-1-17 0,0 17 0,1 0 15,17-18-15,-18 18 0,18-18 0,-17 18 0,-1 0 16,0 0-16,18-17 0,-17 17 0,-1 0 16,0-18-16,1 18 0,-1 0 15,0 0-15,18-18 0,-17 18 0,17-17 0,-18 17 16,1 0-16,-1 0 0,0 0 0,18-18 0,-17 18 15,-1 0-15,0 0 0,1 0 16,17-18-16,-18 18 0,0 0 0,1 0 16,-1 0-16,1-17 15,-1 17-15,0 0 0,1 0 16,17-18-16,-18 18 0,0 0 0,1 0 16,-1 0-16,0 0 0,1 0 15,-1 0-15,1 0 0,-1 0 0,18-17 0,-18 17 16,1 0-16,-1 0 0,0 0 0,-17 0 15,17 0-15,-17 0 0,0-18 0,17 18 16,1 0-16,-1 0 0,0 0 0,1 0 0,-1 0 0,0 0 16,1 0-16,-1-18 0,0 18 0,1 0 0,-1 0 0,1 0 15,-1 0-15,0 0 0,1-17 0,-1 17 0,0 0 0,1 0 16,-1 0-16,0 0 0,1 0 0,-1 0 0,0 0 16,1 0-16,-1 0 0,18-18 0,-17 18 0,-1 0 0,0 0 15,1 0-15,-1 0 0,0 0 0,1 0 16,-1 0-16,0 0 0,1 0 0,-1 0 0,1 0 15,-1 0-15,0 0 0,1 0 0,-1 0 16,0 0-16,1 0 0,-1 0 0,0 0 0,1 0 0,-1 0 16,1 0-16,-1 0 0,0 0 0,1 0 15,-1 0-15,0 0 0,1 0 0,-1 0 16,0 0-16,1 0 0,-1 0 0,1 0 16,-1 0-16,0 0 0,1 0 15,-1 0-15,0 0 0,1 0 16,-1 0-16,0 0 0,1 0 0,-1 0 15,0 0-15,1 0 0,-1 0 16,1 0-16,-1 0 0,0 0 16,1 0-16,-1 0 0,0 0 15,18 18-15,-17-18 16,17 17-16,-18-17 0,0 0 0,1 0 16,-1 0-16,1 0 15,17 18-15,-18-18 0,0 0 16,1 0-16,17 18 15,-18-18-15,0 0 16</inkml:trace>
  <inkml:trace contextRef="#ctx0" brushRef="#br0" timeOffset="228187.9685">9948 10866 0,'-17'0'94,"-1"0"-63,18 17-15,-35 1 0,-36 17 15,-17 36 0,70-71-15,-52 53 15,70-36-31,-35 1 16,-1 17-1,19-17-15,17-1 16,-36 36-1,1 0 1,17-17 0,1-36-16,17 17 0,0 18 15,-18-35-15,18 18 16,0 17-16,0-17 16,-17 0-16,17-1 15,0 19-15,-18-36 0,18 17 16,0 18-1,-18-35-15,18 18 0,0 0 16,0 17 0,0-17-1,0-1-15,0 1 0,0 0 16,0 17 0,0 18-1,0-36-15,0 1 16,0 0-1,0-1-15,0 1 16,18 0 0,-18-1-1,0 1-15,0 0 32,18-18-17,-18 17 1,0 1 31,0-1-16,17-17-15,-17 18-1,0 0 32,18-18-31,-1 17 218,-17 1-234,0 0 31,18-18-31,-18 17 32,18-17 30,-18 18-46,0 0-1,0-1 48,17-17-48,-17 18 17,18-18-17,-18 17 79,18-17-78,-18 18-1,17-18 63,-17 18-62,18-18 0,0 0-16,-18 17 15,17-17 1,-17 18 0,18-18-16,-18 18 15,17-18 16,1 0-31,0 0 0,-1 0 32,-17 17-17,18-17 48,0 0 77,-1 0-93,1 0 47,-18 18-31,18-18-48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句子的连贯性</a:t>
            </a:r>
            <a:endParaRPr lang="zh-CN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903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表达温暖、同情等情感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沟通对感觉和经历的理解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通过探索感受来增进对探索者的理解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71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Levenshtein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distance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055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434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956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679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081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06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生活糟透了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今天我们的小狗丢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91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107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978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09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933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10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5" Type="http://schemas.openxmlformats.org/officeDocument/2006/relationships/image" Target="../media/image4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emf"/><Relationship Id="rId5" Type="http://schemas.openxmlformats.org/officeDocument/2006/relationships/image" Target="../media/image18.png"/><Relationship Id="rId10" Type="http://schemas.openxmlformats.org/officeDocument/2006/relationships/customXml" Target="../ink/ink1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customXml" Target="../ink/ink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7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customXml" Target="../ink/ink3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1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5.jpe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9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5" Type="http://schemas.openxmlformats.org/officeDocument/2006/relationships/image" Target="../media/image40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36034" y="1785880"/>
            <a:ext cx="7338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/>
            </a:r>
            <a:br>
              <a:rPr lang="en-US" altLang="zh-CN" sz="4000" dirty="0"/>
            </a:b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5343" y="5804900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450859" y="6245780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Hongyang</a:t>
            </a:r>
            <a:r>
              <a:rPr lang="en-US" altLang="zh-CN" dirty="0" smtClean="0"/>
              <a:t> Song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7560662" y="4868881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WWW_2021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6022397" y="5406055"/>
            <a:ext cx="4738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https://github.com/behavioral-data/PARTNER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91592" y="2037628"/>
            <a:ext cx="7600408" cy="19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74341"/>
            <a:ext cx="1921249" cy="9311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41" y="4037232"/>
            <a:ext cx="4278594" cy="3425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3824" y="3080342"/>
            <a:ext cx="6634435" cy="9568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95488" y="179656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</a:rPr>
              <a:t>特异性和多样性</a:t>
            </a:r>
            <a:r>
              <a:rPr lang="zh-CN" altLang="en-US" dirty="0" smtClean="0">
                <a:latin typeface="Arial" panose="020B0604020202020204" pitchFamily="34" charset="0"/>
              </a:rPr>
              <a:t>的共同信息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307799" y="2078336"/>
            <a:ext cx="292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“</a:t>
            </a:r>
            <a:r>
              <a:rPr lang="zh-CN" altLang="en-US" dirty="0" smtClean="0"/>
              <a:t>I understand how you feel</a:t>
            </a:r>
            <a:r>
              <a:rPr lang="en-US" altLang="zh-CN" dirty="0" smtClean="0"/>
              <a:t>”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84441" y="6251128"/>
            <a:ext cx="6991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EMNLP_2016_</a:t>
            </a:r>
            <a:r>
              <a:rPr lang="zh-CN" altLang="en-US" dirty="0"/>
              <a:t>Deep Reinforcement Learning for Dialogue Generation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墨迹 10"/>
              <p14:cNvContentPartPr/>
              <p14:nvPr/>
            </p14:nvContentPartPr>
            <p14:xfrm>
              <a:off x="380880" y="2108160"/>
              <a:ext cx="8782560" cy="3854880"/>
            </p14:xfrm>
          </p:contentPart>
        </mc:Choice>
        <mc:Fallback>
          <p:pic>
            <p:nvPicPr>
              <p:cNvPr id="11" name="墨迹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1520" y="2098800"/>
                <a:ext cx="8801280" cy="38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55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sp>
        <p:nvSpPr>
          <p:cNvPr id="3" name="AutoShape 2" descr="post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2016772"/>
            <a:ext cx="5581907" cy="2081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45662"/>
            <a:ext cx="5838169" cy="379764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998" y="4513501"/>
            <a:ext cx="65800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Emotional </a:t>
            </a:r>
            <a:r>
              <a:rPr lang="zh-CN" altLang="en-US" dirty="0"/>
              <a:t>Reactions </a:t>
            </a:r>
            <a:endParaRPr lang="en-US" altLang="zh-CN" dirty="0" smtClean="0"/>
          </a:p>
          <a:p>
            <a:r>
              <a:rPr lang="zh-CN" altLang="en-US" dirty="0" smtClean="0"/>
              <a:t>(</a:t>
            </a:r>
            <a:r>
              <a:rPr lang="zh-CN" altLang="en-US" dirty="0"/>
              <a:t>expressing emotions such as warmth, compassion</a:t>
            </a:r>
            <a:r>
              <a:rPr lang="zh-CN" altLang="en-US" dirty="0" smtClean="0"/>
              <a:t>)</a:t>
            </a:r>
            <a:endParaRPr lang="en-US" altLang="zh-CN" dirty="0" smtClean="0"/>
          </a:p>
          <a:p>
            <a:r>
              <a:rPr lang="en-US" altLang="zh-CN" dirty="0"/>
              <a:t>Interpretations </a:t>
            </a:r>
            <a:endParaRPr lang="en-US" altLang="zh-CN" dirty="0" smtClean="0"/>
          </a:p>
          <a:p>
            <a:r>
              <a:rPr lang="en-US" altLang="zh-CN" dirty="0" smtClean="0"/>
              <a:t>(</a:t>
            </a:r>
            <a:r>
              <a:rPr lang="en-US" altLang="zh-CN" dirty="0"/>
              <a:t>communicating an understanding of </a:t>
            </a:r>
            <a:r>
              <a:rPr lang="en-US" altLang="zh-CN" dirty="0" smtClean="0"/>
              <a:t>feelings and </a:t>
            </a:r>
            <a:r>
              <a:rPr lang="en-US" altLang="zh-CN" dirty="0"/>
              <a:t>experiences</a:t>
            </a:r>
            <a:r>
              <a:rPr lang="en-US" altLang="zh-CN" dirty="0" smtClean="0"/>
              <a:t>)</a:t>
            </a:r>
          </a:p>
          <a:p>
            <a:r>
              <a:rPr lang="en-US" altLang="zh-CN" dirty="0"/>
              <a:t>Explorations </a:t>
            </a:r>
            <a:endParaRPr lang="en-US" altLang="zh-CN" dirty="0" smtClean="0"/>
          </a:p>
          <a:p>
            <a:r>
              <a:rPr lang="en-US" altLang="zh-CN" dirty="0" smtClean="0"/>
              <a:t>(</a:t>
            </a:r>
            <a:r>
              <a:rPr lang="en-US" altLang="zh-CN" dirty="0"/>
              <a:t>improving understanding </a:t>
            </a:r>
            <a:r>
              <a:rPr lang="en-US" altLang="zh-CN" dirty="0" smtClean="0"/>
              <a:t>of the </a:t>
            </a:r>
            <a:r>
              <a:rPr lang="en-US" altLang="zh-CN" dirty="0"/>
              <a:t>seeker by exploring feelings and experiences)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768352" y="5665694"/>
            <a:ext cx="6069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/>
              <a:t>EMNLP_2020_A </a:t>
            </a:r>
            <a:r>
              <a:rPr lang="en-US" altLang="zh-CN" sz="1600" dirty="0"/>
              <a:t>Computational Approach to Understanding </a:t>
            </a:r>
            <a:endParaRPr lang="en-US" altLang="zh-CN" sz="1600" dirty="0" smtClean="0"/>
          </a:p>
          <a:p>
            <a:r>
              <a:rPr lang="en-US" altLang="zh-CN" sz="1600" dirty="0" smtClean="0"/>
              <a:t>Empathy </a:t>
            </a:r>
            <a:r>
              <a:rPr lang="en-US" altLang="zh-CN" sz="1600" dirty="0" smtClean="0"/>
              <a:t>Expressed </a:t>
            </a:r>
            <a:r>
              <a:rPr lang="en-US" altLang="zh-CN" sz="1600" dirty="0"/>
              <a:t>in Text-Based Mental Health Support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002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post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929738"/>
            <a:ext cx="11330835" cy="31726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4243858"/>
            <a:ext cx="11437770" cy="245439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9042" y="674329"/>
            <a:ext cx="11635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Distincts</a:t>
            </a:r>
            <a:r>
              <a:rPr lang="en-US" altLang="zh-CN" dirty="0" smtClean="0"/>
              <a:t> compute </a:t>
            </a:r>
            <a:r>
              <a:rPr lang="en-US" altLang="zh-CN" dirty="0"/>
              <a:t>the number of distinct unigrams and bigrams respectively divided by the total number of tokens.</a:t>
            </a:r>
          </a:p>
        </p:txBody>
      </p:sp>
    </p:spTree>
    <p:extLst>
      <p:ext uri="{BB962C8B-B14F-4D97-AF65-F5344CB8AC3E}">
        <p14:creationId xmlns:p14="http://schemas.microsoft.com/office/powerpoint/2010/main" val="9912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sp>
        <p:nvSpPr>
          <p:cNvPr id="3" name="AutoShape 2" descr="post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983132"/>
            <a:ext cx="6102298" cy="42396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98" y="1818640"/>
            <a:ext cx="5580282" cy="44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sp>
        <p:nvSpPr>
          <p:cNvPr id="3" name="AutoShape 2" descr="post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460" y="1783786"/>
            <a:ext cx="5803080" cy="39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sp>
        <p:nvSpPr>
          <p:cNvPr id="3" name="AutoShape 2" descr="post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760587"/>
            <a:ext cx="7267639" cy="592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7999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7987" y="1375975"/>
            <a:ext cx="8836025" cy="486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Motivation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Approach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Experiments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Conclusion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25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Motivation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984" y="1559476"/>
            <a:ext cx="5078031" cy="50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1631"/>
            <a:ext cx="9426699" cy="4625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586" y="909218"/>
            <a:ext cx="1170914" cy="3066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916" y="1449241"/>
            <a:ext cx="2046728" cy="3773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4093" y="1986647"/>
            <a:ext cx="1800373" cy="44208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9651" y="2588773"/>
            <a:ext cx="2608784" cy="100633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3406" y="3862269"/>
            <a:ext cx="4278594" cy="3425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3662" y="4605334"/>
            <a:ext cx="3540761" cy="7064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墨迹 5"/>
              <p14:cNvContentPartPr/>
              <p14:nvPr/>
            </p14:nvContentPartPr>
            <p14:xfrm>
              <a:off x="3905280" y="1657440"/>
              <a:ext cx="832320" cy="2197440"/>
            </p14:xfrm>
          </p:contentPart>
        </mc:Choice>
        <mc:Fallback>
          <p:pic>
            <p:nvPicPr>
              <p:cNvPr id="6" name="墨迹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5920" y="1648080"/>
                <a:ext cx="851040" cy="221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17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</p:txBody>
      </p:sp>
      <p:pic>
        <p:nvPicPr>
          <p:cNvPr id="1028" name="Picture 4" descr="https://img2020.cnblogs.com/blog/1862108/202011/1862108-20201118100441721-19473464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41" y="2360838"/>
            <a:ext cx="8098459" cy="307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12" y="1612900"/>
            <a:ext cx="3682721" cy="4972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2273400" y="1619280"/>
              <a:ext cx="6439320" cy="428040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4040" y="1609920"/>
                <a:ext cx="6458040" cy="42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05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800099"/>
            <a:ext cx="8912579" cy="36668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10" y="2787621"/>
            <a:ext cx="5330787" cy="335867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0903" y="6301859"/>
            <a:ext cx="572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/>
              <a:t>ICLR-2020_The curious case of neural text degeneration</a:t>
            </a:r>
            <a:endParaRPr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723960" y="1371600"/>
              <a:ext cx="11049120" cy="52837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4600" y="1362240"/>
                <a:ext cx="11067840" cy="53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墨迹 4"/>
              <p14:cNvContentPartPr/>
              <p14:nvPr/>
            </p14:nvContentPartPr>
            <p14:xfrm>
              <a:off x="1911240" y="3041640"/>
              <a:ext cx="1296000" cy="40680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1880" y="3032280"/>
                <a:ext cx="1314720" cy="42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10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443494"/>
            <a:ext cx="11836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EMNLP_2020_A </a:t>
            </a:r>
            <a:r>
              <a:rPr lang="en-US" altLang="zh-CN" dirty="0"/>
              <a:t>Computational Approach to Understanding </a:t>
            </a:r>
            <a:r>
              <a:rPr lang="en-US" altLang="zh-CN" dirty="0" smtClean="0"/>
              <a:t>Empathy Expressed </a:t>
            </a:r>
            <a:r>
              <a:rPr lang="en-US" altLang="zh-CN" dirty="0"/>
              <a:t>in Text-Based Mental Health Support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888" y="1812825"/>
            <a:ext cx="4007137" cy="502482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48" y="2500068"/>
            <a:ext cx="2026177" cy="991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52" y="4482722"/>
            <a:ext cx="2046728" cy="3773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2248" y="197178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/>
              <a:t>共情变化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55" y="5414811"/>
            <a:ext cx="2950102" cy="3145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墨迹 8"/>
              <p14:cNvContentPartPr/>
              <p14:nvPr/>
            </p14:nvContentPartPr>
            <p14:xfrm>
              <a:off x="647640" y="1778040"/>
              <a:ext cx="10217520" cy="4007160"/>
            </p14:xfrm>
          </p:contentPart>
        </mc:Choice>
        <mc:Fallback>
          <p:pic>
            <p:nvPicPr>
              <p:cNvPr id="9" name="墨迹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8280" y="1768680"/>
                <a:ext cx="10236240" cy="40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62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74" y="1445852"/>
            <a:ext cx="6603021" cy="506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6350232" y="1506039"/>
            <a:ext cx="1622694" cy="494268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57" y="2232117"/>
            <a:ext cx="1826052" cy="9678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765" y="4241258"/>
            <a:ext cx="1800373" cy="44208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6461" y="178163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/>
              <a:t>文本流利度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8591" y="1505366"/>
            <a:ext cx="657317" cy="2762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墨迹 12"/>
              <p14:cNvContentPartPr/>
              <p14:nvPr/>
            </p14:nvContentPartPr>
            <p14:xfrm>
              <a:off x="977760" y="1415880"/>
              <a:ext cx="7976160" cy="3334320"/>
            </p14:xfrm>
          </p:contentPart>
        </mc:Choice>
        <mc:Fallback>
          <p:pic>
            <p:nvPicPr>
              <p:cNvPr id="13" name="墨迹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8400" y="1406520"/>
                <a:ext cx="7994880" cy="335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2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78" y="2093132"/>
            <a:ext cx="2010522" cy="9772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42" y="3888656"/>
            <a:ext cx="2608784" cy="10063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621" y="2724765"/>
            <a:ext cx="5353228" cy="21702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94578" y="167012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 smtClean="0"/>
              <a:t>句子间连贯性</a:t>
            </a:r>
            <a:endParaRPr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933480" y="1987560"/>
              <a:ext cx="9093600" cy="218484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4120" y="1978200"/>
                <a:ext cx="9112320" cy="220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6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48423</TotalTime>
  <Words>204</Words>
  <Application>Microsoft Office PowerPoint</Application>
  <PresentationFormat>宽屏</PresentationFormat>
  <Paragraphs>71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等线</vt:lpstr>
      <vt:lpstr>仿宋</vt:lpstr>
      <vt:lpstr>华康俪金黑W8(P)</vt:lpstr>
      <vt:lpstr>楷体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Jivana</cp:lastModifiedBy>
  <cp:revision>1585</cp:revision>
  <dcterms:created xsi:type="dcterms:W3CDTF">2017-04-22T07:59:29Z</dcterms:created>
  <dcterms:modified xsi:type="dcterms:W3CDTF">2021-05-25T13:57:42Z</dcterms:modified>
</cp:coreProperties>
</file>